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99" r:id="rId2"/>
    <p:sldId id="500" r:id="rId3"/>
    <p:sldId id="263" r:id="rId4"/>
    <p:sldId id="498" r:id="rId5"/>
    <p:sldId id="479" r:id="rId6"/>
    <p:sldId id="482" r:id="rId7"/>
    <p:sldId id="483" r:id="rId8"/>
    <p:sldId id="484" r:id="rId9"/>
    <p:sldId id="485" r:id="rId10"/>
    <p:sldId id="486" r:id="rId11"/>
    <p:sldId id="487" r:id="rId12"/>
    <p:sldId id="481" r:id="rId13"/>
    <p:sldId id="488" r:id="rId14"/>
    <p:sldId id="489" r:id="rId15"/>
    <p:sldId id="493" r:id="rId16"/>
    <p:sldId id="494" r:id="rId17"/>
    <p:sldId id="491" r:id="rId18"/>
    <p:sldId id="492" r:id="rId19"/>
    <p:sldId id="495" r:id="rId20"/>
    <p:sldId id="271" r:id="rId21"/>
    <p:sldId id="501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3D5C5-AE71-4519-A35B-418BCC616D11}" v="9" dt="2024-09-25T02:57:2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>
        <p:scale>
          <a:sx n="50" d="100"/>
          <a:sy n="50" d="100"/>
        </p:scale>
        <p:origin x="115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 Doan Ngoc" userId="342a0910-51f5-4518-8ca6-5a0fd22f4f38" providerId="ADAL" clId="{4343D5C5-AE71-4519-A35B-418BCC616D11}"/>
    <pc:docChg chg="custSel addSld modSld">
      <pc:chgData name="Ha Doan Ngoc" userId="342a0910-51f5-4518-8ca6-5a0fd22f4f38" providerId="ADAL" clId="{4343D5C5-AE71-4519-A35B-418BCC616D11}" dt="2024-09-25T03:01:25.783" v="2900" actId="1076"/>
      <pc:docMkLst>
        <pc:docMk/>
      </pc:docMkLst>
      <pc:sldChg chg="addSp modSp mod">
        <pc:chgData name="Ha Doan Ngoc" userId="342a0910-51f5-4518-8ca6-5a0fd22f4f38" providerId="ADAL" clId="{4343D5C5-AE71-4519-A35B-418BCC616D11}" dt="2024-09-25T02:24:15.820" v="1303" actId="1076"/>
        <pc:sldMkLst>
          <pc:docMk/>
          <pc:sldMk cId="955318118" sldId="256"/>
        </pc:sldMkLst>
        <pc:spChg chg="add mod">
          <ac:chgData name="Ha Doan Ngoc" userId="342a0910-51f5-4518-8ca6-5a0fd22f4f38" providerId="ADAL" clId="{4343D5C5-AE71-4519-A35B-418BCC616D11}" dt="2024-09-25T02:24:15.820" v="1303" actId="1076"/>
          <ac:spMkLst>
            <pc:docMk/>
            <pc:sldMk cId="955318118" sldId="256"/>
            <ac:spMk id="6" creationId="{FAAE688B-D3AD-03A4-1796-0C98105D6AA9}"/>
          </ac:spMkLst>
        </pc:spChg>
      </pc:sldChg>
      <pc:sldChg chg="addSp modSp mod">
        <pc:chgData name="Ha Doan Ngoc" userId="342a0910-51f5-4518-8ca6-5a0fd22f4f38" providerId="ADAL" clId="{4343D5C5-AE71-4519-A35B-418BCC616D11}" dt="2024-09-25T02:26:53.735" v="1620" actId="14100"/>
        <pc:sldMkLst>
          <pc:docMk/>
          <pc:sldMk cId="285592440" sldId="481"/>
        </pc:sldMkLst>
        <pc:spChg chg="add mod">
          <ac:chgData name="Ha Doan Ngoc" userId="342a0910-51f5-4518-8ca6-5a0fd22f4f38" providerId="ADAL" clId="{4343D5C5-AE71-4519-A35B-418BCC616D11}" dt="2024-09-25T02:26:53.735" v="1620" actId="14100"/>
          <ac:spMkLst>
            <pc:docMk/>
            <pc:sldMk cId="285592440" sldId="481"/>
            <ac:spMk id="2" creationId="{F17ACD5A-5C58-D59A-938E-463345E73E55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39:19.376" v="2175" actId="1076"/>
        <pc:sldMkLst>
          <pc:docMk/>
          <pc:sldMk cId="662309292" sldId="482"/>
        </pc:sldMkLst>
        <pc:spChg chg="add del mod">
          <ac:chgData name="Ha Doan Ngoc" userId="342a0910-51f5-4518-8ca6-5a0fd22f4f38" providerId="ADAL" clId="{4343D5C5-AE71-4519-A35B-418BCC616D11}" dt="2024-09-25T02:07:46.222" v="61" actId="478"/>
          <ac:spMkLst>
            <pc:docMk/>
            <pc:sldMk cId="662309292" sldId="482"/>
            <ac:spMk id="7" creationId="{F35354ED-A75C-9FC2-8F1B-8F2405085216}"/>
          </ac:spMkLst>
        </pc:spChg>
        <pc:spChg chg="add mod">
          <ac:chgData name="Ha Doan Ngoc" userId="342a0910-51f5-4518-8ca6-5a0fd22f4f38" providerId="ADAL" clId="{4343D5C5-AE71-4519-A35B-418BCC616D11}" dt="2024-09-25T02:39:19.376" v="2175" actId="1076"/>
          <ac:spMkLst>
            <pc:docMk/>
            <pc:sldMk cId="662309292" sldId="482"/>
            <ac:spMk id="8" creationId="{1F1471BB-B92E-4C0B-1E3A-2C62EAD4F607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18:11.760" v="659" actId="21"/>
        <pc:sldMkLst>
          <pc:docMk/>
          <pc:sldMk cId="2518623463" sldId="484"/>
        </pc:sldMkLst>
        <pc:spChg chg="add del mod">
          <ac:chgData name="Ha Doan Ngoc" userId="342a0910-51f5-4518-8ca6-5a0fd22f4f38" providerId="ADAL" clId="{4343D5C5-AE71-4519-A35B-418BCC616D11}" dt="2024-09-25T02:18:11.760" v="659" actId="21"/>
          <ac:spMkLst>
            <pc:docMk/>
            <pc:sldMk cId="2518623463" sldId="484"/>
            <ac:spMk id="3" creationId="{CED44F0D-8383-E426-80FA-434E1028516D}"/>
          </ac:spMkLst>
        </pc:spChg>
      </pc:sldChg>
      <pc:sldChg chg="addSp modSp mod">
        <pc:chgData name="Ha Doan Ngoc" userId="342a0910-51f5-4518-8ca6-5a0fd22f4f38" providerId="ADAL" clId="{4343D5C5-AE71-4519-A35B-418BCC616D11}" dt="2024-09-25T02:18:30.776" v="661" actId="20577"/>
        <pc:sldMkLst>
          <pc:docMk/>
          <pc:sldMk cId="245233932" sldId="485"/>
        </pc:sldMkLst>
        <pc:spChg chg="add mod">
          <ac:chgData name="Ha Doan Ngoc" userId="342a0910-51f5-4518-8ca6-5a0fd22f4f38" providerId="ADAL" clId="{4343D5C5-AE71-4519-A35B-418BCC616D11}" dt="2024-09-25T02:18:30.776" v="661" actId="20577"/>
          <ac:spMkLst>
            <pc:docMk/>
            <pc:sldMk cId="245233932" sldId="485"/>
            <ac:spMk id="3" creationId="{CED44F0D-8383-E426-80FA-434E1028516D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20:12.367" v="663" actId="21"/>
        <pc:sldMkLst>
          <pc:docMk/>
          <pc:sldMk cId="1962677677" sldId="486"/>
        </pc:sldMkLst>
        <pc:spChg chg="add del mod">
          <ac:chgData name="Ha Doan Ngoc" userId="342a0910-51f5-4518-8ca6-5a0fd22f4f38" providerId="ADAL" clId="{4343D5C5-AE71-4519-A35B-418BCC616D11}" dt="2024-09-25T02:20:12.367" v="663" actId="21"/>
          <ac:spMkLst>
            <pc:docMk/>
            <pc:sldMk cId="1962677677" sldId="486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47:27.264" v="2230" actId="1076"/>
        <pc:sldMkLst>
          <pc:docMk/>
          <pc:sldMk cId="3553828524" sldId="487"/>
        </pc:sldMkLst>
        <pc:spChg chg="add mod">
          <ac:chgData name="Ha Doan Ngoc" userId="342a0910-51f5-4518-8ca6-5a0fd22f4f38" providerId="ADAL" clId="{4343D5C5-AE71-4519-A35B-418BCC616D11}" dt="2024-09-25T02:47:27.264" v="2230" actId="1076"/>
          <ac:spMkLst>
            <pc:docMk/>
            <pc:sldMk cId="3553828524" sldId="487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28:35.391" v="1788" actId="20577"/>
        <pc:sldMkLst>
          <pc:docMk/>
          <pc:sldMk cId="864333958" sldId="488"/>
        </pc:sldMkLst>
        <pc:spChg chg="add mod">
          <ac:chgData name="Ha Doan Ngoc" userId="342a0910-51f5-4518-8ca6-5a0fd22f4f38" providerId="ADAL" clId="{4343D5C5-AE71-4519-A35B-418BCC616D11}" dt="2024-09-25T02:28:35.391" v="1788" actId="20577"/>
          <ac:spMkLst>
            <pc:docMk/>
            <pc:sldMk cId="864333958" sldId="488"/>
            <ac:spMk id="3" creationId="{79DBC6AA-67A1-E02A-1431-FBE0305DDE18}"/>
          </ac:spMkLst>
        </pc:spChg>
      </pc:sldChg>
      <pc:sldChg chg="addSp modSp mod">
        <pc:chgData name="Ha Doan Ngoc" userId="342a0910-51f5-4518-8ca6-5a0fd22f4f38" providerId="ADAL" clId="{4343D5C5-AE71-4519-A35B-418BCC616D11}" dt="2024-09-25T02:57:17.230" v="2350" actId="20577"/>
        <pc:sldMkLst>
          <pc:docMk/>
          <pc:sldMk cId="819664612" sldId="492"/>
        </pc:sldMkLst>
        <pc:spChg chg="add mod">
          <ac:chgData name="Ha Doan Ngoc" userId="342a0910-51f5-4518-8ca6-5a0fd22f4f38" providerId="ADAL" clId="{4343D5C5-AE71-4519-A35B-418BCC616D11}" dt="2024-09-25T02:57:17.230" v="2350" actId="20577"/>
          <ac:spMkLst>
            <pc:docMk/>
            <pc:sldMk cId="819664612" sldId="492"/>
            <ac:spMk id="4" creationId="{4899DE75-480B-1A97-300D-D7C60A6B10DF}"/>
          </ac:spMkLst>
        </pc:spChg>
      </pc:sldChg>
      <pc:sldChg chg="addSp modSp mod">
        <pc:chgData name="Ha Doan Ngoc" userId="342a0910-51f5-4518-8ca6-5a0fd22f4f38" providerId="ADAL" clId="{4343D5C5-AE71-4519-A35B-418BCC616D11}" dt="2024-09-25T02:31:17.295" v="2082" actId="1076"/>
        <pc:sldMkLst>
          <pc:docMk/>
          <pc:sldMk cId="2536794117" sldId="493"/>
        </pc:sldMkLst>
        <pc:spChg chg="add mod">
          <ac:chgData name="Ha Doan Ngoc" userId="342a0910-51f5-4518-8ca6-5a0fd22f4f38" providerId="ADAL" clId="{4343D5C5-AE71-4519-A35B-418BCC616D11}" dt="2024-09-25T02:31:17.295" v="2082" actId="1076"/>
          <ac:spMkLst>
            <pc:docMk/>
            <pc:sldMk cId="2536794117" sldId="493"/>
            <ac:spMk id="2" creationId="{D1444ED0-C0DE-0AB7-9EAC-0CA1F5F5080B}"/>
          </ac:spMkLst>
        </pc:spChg>
      </pc:sldChg>
      <pc:sldChg chg="addSp modSp mod">
        <pc:chgData name="Ha Doan Ngoc" userId="342a0910-51f5-4518-8ca6-5a0fd22f4f38" providerId="ADAL" clId="{4343D5C5-AE71-4519-A35B-418BCC616D11}" dt="2024-09-25T02:35:11.268" v="2168" actId="20577"/>
        <pc:sldMkLst>
          <pc:docMk/>
          <pc:sldMk cId="4098890966" sldId="494"/>
        </pc:sldMkLst>
        <pc:spChg chg="add mod">
          <ac:chgData name="Ha Doan Ngoc" userId="342a0910-51f5-4518-8ca6-5a0fd22f4f38" providerId="ADAL" clId="{4343D5C5-AE71-4519-A35B-418BCC616D11}" dt="2024-09-25T02:35:11.268" v="2168" actId="20577"/>
          <ac:spMkLst>
            <pc:docMk/>
            <pc:sldMk cId="4098890966" sldId="494"/>
            <ac:spMk id="2" creationId="{A68D5363-B84F-8828-5D22-8F924C5AB02E}"/>
          </ac:spMkLst>
        </pc:spChg>
      </pc:sldChg>
      <pc:sldChg chg="modSp mod">
        <pc:chgData name="Ha Doan Ngoc" userId="342a0910-51f5-4518-8ca6-5a0fd22f4f38" providerId="ADAL" clId="{4343D5C5-AE71-4519-A35B-418BCC616D11}" dt="2024-09-25T03:01:25.783" v="2900" actId="1076"/>
        <pc:sldMkLst>
          <pc:docMk/>
          <pc:sldMk cId="2559842824" sldId="495"/>
        </pc:sldMkLst>
        <pc:spChg chg="mod">
          <ac:chgData name="Ha Doan Ngoc" userId="342a0910-51f5-4518-8ca6-5a0fd22f4f38" providerId="ADAL" clId="{4343D5C5-AE71-4519-A35B-418BCC616D11}" dt="2024-09-25T03:01:25.783" v="2900" actId="1076"/>
          <ac:spMkLst>
            <pc:docMk/>
            <pc:sldMk cId="2559842824" sldId="495"/>
            <ac:spMk id="7" creationId="{654F2E9C-3044-446F-9B31-B9869EF7E096}"/>
          </ac:spMkLst>
        </pc:spChg>
        <pc:graphicFrameChg chg="mod modGraphic">
          <ac:chgData name="Ha Doan Ngoc" userId="342a0910-51f5-4518-8ca6-5a0fd22f4f38" providerId="ADAL" clId="{4343D5C5-AE71-4519-A35B-418BCC616D11}" dt="2024-09-25T03:01:23.282" v="2899" actId="14100"/>
          <ac:graphicFrameMkLst>
            <pc:docMk/>
            <pc:sldMk cId="2559842824" sldId="495"/>
            <ac:graphicFrameMk id="2" creationId="{7E113674-ED56-45B2-BAA4-99AFE442EC14}"/>
          </ac:graphicFrameMkLst>
        </pc:graphicFrameChg>
      </pc:sldChg>
      <pc:sldChg chg="addSp delSp modSp new mod">
        <pc:chgData name="Ha Doan Ngoc" userId="342a0910-51f5-4518-8ca6-5a0fd22f4f38" providerId="ADAL" clId="{4343D5C5-AE71-4519-A35B-418BCC616D11}" dt="2024-09-25T03:00:54.793" v="2897" actId="20577"/>
        <pc:sldMkLst>
          <pc:docMk/>
          <pc:sldMk cId="1604003072" sldId="496"/>
        </pc:sldMkLst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2" creationId="{1EA21D7F-0457-A1B5-69FA-769356BB73C8}"/>
          </ac:spMkLst>
        </pc:spChg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3" creationId="{55EC43DE-4242-85FE-835D-379885534093}"/>
          </ac:spMkLst>
        </pc:spChg>
        <pc:spChg chg="add mod">
          <ac:chgData name="Ha Doan Ngoc" userId="342a0910-51f5-4518-8ca6-5a0fd22f4f38" providerId="ADAL" clId="{4343D5C5-AE71-4519-A35B-418BCC616D11}" dt="2024-09-25T03:00:54.793" v="2897" actId="20577"/>
          <ac:spMkLst>
            <pc:docMk/>
            <pc:sldMk cId="1604003072" sldId="496"/>
            <ac:spMk id="4" creationId="{FC643E0E-F582-1A17-9EE3-1B869C08270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3027B4-25E4-4C57-92B3-FF991BD78A7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62970A-AC83-412B-B247-EE8F7DA79CF3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gm:t>
    </dgm:pt>
    <dgm:pt modelId="{2E54DD5B-E82E-4668-8E17-6AEA758E5095}" type="parTrans" cxnId="{BC31AE51-9572-49F6-BB2D-B6EC0687F0BC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E6801B8-B7BE-42C1-A5C3-4DD37A357FD3}" type="sibTrans" cxnId="{BC31AE51-9572-49F6-BB2D-B6EC0687F0BC}">
      <dgm:prSet custT="1"/>
      <dgm:spPr/>
      <dgm:t>
        <a:bodyPr/>
        <a:lstStyle/>
        <a:p>
          <a:r>
            <a:rPr lang="en-US" sz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gm:t>
    </dgm:pt>
    <dgm:pt modelId="{05DB4FBA-F9CE-45A4-B92D-221363D88F89}" type="asst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gm:t>
    </dgm:pt>
    <dgm:pt modelId="{0752B323-BD4F-4701-BDE1-6287F9C87941}" type="parTrans" cxnId="{92D156C0-F017-4A25-B5C9-0153448BA7E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CA93B4A-AE1F-4777-8136-5728FD85225B}" type="sibTrans" cxnId="{92D156C0-F017-4A25-B5C9-0153448BA7E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gm:t>
    </dgm:pt>
    <dgm:pt modelId="{B9C5D97A-065C-4667-9533-A2AFF876CFEF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gm:t>
    </dgm:pt>
    <dgm:pt modelId="{955E888A-64F1-4726-9D79-1F03CE7E0694}" type="parTrans" cxnId="{D6A033B0-552B-4D76-A588-910384763852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9B7F851C-BD17-4AC9-9370-40BE150E5676}" type="sibTrans" cxnId="{D6A033B0-552B-4D76-A588-910384763852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65C8768E-9101-4910-90B0-E9D2D3784F5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gm:t>
    </dgm:pt>
    <dgm:pt modelId="{3C384EAD-C621-4ED2-9A71-DE6C01206546}" type="parTrans" cxnId="{40E01508-B54E-424F-BDDB-7BCA2E04A725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8D317F17-9DDA-4596-800F-49A3E69099EB}" type="sibTrans" cxnId="{40E01508-B54E-424F-BDDB-7BCA2E04A725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B9C7F662-2B16-4A73-B3AC-973B2D7EC89E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gm:t>
    </dgm:pt>
    <dgm:pt modelId="{5EC952B4-2E00-44AA-8565-2916725BFF17}" type="parTrans" cxnId="{05E86006-0D49-47E2-B062-DD42E89E1C9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58A1A785-6C05-462F-A1CE-A5B61589163F}" type="sibTrans" cxnId="{05E86006-0D49-47E2-B062-DD42E89E1C9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87282021-D98F-4378-9367-A077D7DEADE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gm:t>
    </dgm:pt>
    <dgm:pt modelId="{405C1848-D489-42F7-89B0-C56FA93CE1EA}" type="parTrans" cxnId="{D46C5010-B35D-4D40-A0CD-9CB01DA5101D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7EE9A633-33FF-4454-A1AD-B919948887EB}" type="sibTrans" cxnId="{D46C5010-B35D-4D40-A0CD-9CB01DA5101D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33C58D82-DADA-4619-8BFF-379FBBC3D890}" type="pres">
      <dgm:prSet presAssocID="{923027B4-25E4-4C57-92B3-FF991BD78A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43B924-828C-439D-B95B-8CCDEF1F32BD}" type="pres">
      <dgm:prSet presAssocID="{E862970A-AC83-412B-B247-EE8F7DA79CF3}" presName="hierRoot1" presStyleCnt="0">
        <dgm:presLayoutVars>
          <dgm:hierBranch val="init"/>
        </dgm:presLayoutVars>
      </dgm:prSet>
      <dgm:spPr/>
    </dgm:pt>
    <dgm:pt modelId="{47049E8F-7517-44A4-BE87-AD1F11E050B8}" type="pres">
      <dgm:prSet presAssocID="{E862970A-AC83-412B-B247-EE8F7DA79CF3}" presName="rootComposite1" presStyleCnt="0"/>
      <dgm:spPr/>
    </dgm:pt>
    <dgm:pt modelId="{FC1C4AA8-0227-4D48-9652-5D3B1C9AB96C}" type="pres">
      <dgm:prSet presAssocID="{E862970A-AC83-412B-B247-EE8F7DA79CF3}" presName="rootText1" presStyleLbl="node0" presStyleIdx="0" presStyleCnt="1">
        <dgm:presLayoutVars>
          <dgm:chMax/>
          <dgm:chPref val="3"/>
        </dgm:presLayoutVars>
      </dgm:prSet>
      <dgm:spPr/>
    </dgm:pt>
    <dgm:pt modelId="{0126DAB8-2437-49FE-B723-1DDDD84C6488}" type="pres">
      <dgm:prSet presAssocID="{E862970A-AC83-412B-B247-EE8F7DA79CF3}" presName="titleText1" presStyleLbl="fgAcc0" presStyleIdx="0" presStyleCnt="1">
        <dgm:presLayoutVars>
          <dgm:chMax val="0"/>
          <dgm:chPref val="0"/>
        </dgm:presLayoutVars>
      </dgm:prSet>
      <dgm:spPr/>
    </dgm:pt>
    <dgm:pt modelId="{E46E96C5-5D94-4E9A-BD5F-A0BD203F3DBF}" type="pres">
      <dgm:prSet presAssocID="{E862970A-AC83-412B-B247-EE8F7DA79CF3}" presName="rootConnector1" presStyleLbl="node1" presStyleIdx="0" presStyleCnt="4"/>
      <dgm:spPr/>
    </dgm:pt>
    <dgm:pt modelId="{52CF0AF4-E6BC-4F40-BD97-4499DDF69C29}" type="pres">
      <dgm:prSet presAssocID="{E862970A-AC83-412B-B247-EE8F7DA79CF3}" presName="hierChild2" presStyleCnt="0"/>
      <dgm:spPr/>
    </dgm:pt>
    <dgm:pt modelId="{6C15CEC0-2E2C-4CD1-9EE5-C2EBF4C768AE}" type="pres">
      <dgm:prSet presAssocID="{955E888A-64F1-4726-9D79-1F03CE7E0694}" presName="Name37" presStyleLbl="parChTrans1D2" presStyleIdx="0" presStyleCnt="5"/>
      <dgm:spPr/>
    </dgm:pt>
    <dgm:pt modelId="{FBC41EB8-26AD-4386-80DE-7C5C4FEA030D}" type="pres">
      <dgm:prSet presAssocID="{B9C5D97A-065C-4667-9533-A2AFF876CFEF}" presName="hierRoot2" presStyleCnt="0">
        <dgm:presLayoutVars>
          <dgm:hierBranch val="init"/>
        </dgm:presLayoutVars>
      </dgm:prSet>
      <dgm:spPr/>
    </dgm:pt>
    <dgm:pt modelId="{F2A72FAE-F1AA-4DEB-8975-FC2D882E2C07}" type="pres">
      <dgm:prSet presAssocID="{B9C5D97A-065C-4667-9533-A2AFF876CFEF}" presName="rootComposite" presStyleCnt="0"/>
      <dgm:spPr/>
    </dgm:pt>
    <dgm:pt modelId="{C168DD6B-E2B9-4220-96FF-690A65FADCC9}" type="pres">
      <dgm:prSet presAssocID="{B9C5D97A-065C-4667-9533-A2AFF876CFEF}" presName="rootText" presStyleLbl="node1" presStyleIdx="0" presStyleCnt="4">
        <dgm:presLayoutVars>
          <dgm:chMax/>
          <dgm:chPref val="3"/>
        </dgm:presLayoutVars>
      </dgm:prSet>
      <dgm:spPr/>
    </dgm:pt>
    <dgm:pt modelId="{D287C6B5-3547-4F7E-852C-AB38F09B3D40}" type="pres">
      <dgm:prSet presAssocID="{B9C5D97A-065C-4667-9533-A2AFF876CFEF}" presName="titleText2" presStyleLbl="fgAcc1" presStyleIdx="0" presStyleCnt="4">
        <dgm:presLayoutVars>
          <dgm:chMax val="0"/>
          <dgm:chPref val="0"/>
        </dgm:presLayoutVars>
      </dgm:prSet>
      <dgm:spPr/>
    </dgm:pt>
    <dgm:pt modelId="{AB96A81E-AB3A-40CA-A7CE-77FDEF28A41B}" type="pres">
      <dgm:prSet presAssocID="{B9C5D97A-065C-4667-9533-A2AFF876CFEF}" presName="rootConnector" presStyleLbl="node2" presStyleIdx="0" presStyleCnt="0"/>
      <dgm:spPr/>
    </dgm:pt>
    <dgm:pt modelId="{A8C6B63B-EB23-4420-9165-B8039A845421}" type="pres">
      <dgm:prSet presAssocID="{B9C5D97A-065C-4667-9533-A2AFF876CFEF}" presName="hierChild4" presStyleCnt="0"/>
      <dgm:spPr/>
    </dgm:pt>
    <dgm:pt modelId="{2B7CAF3E-1511-4285-8D93-D7F7E33A4356}" type="pres">
      <dgm:prSet presAssocID="{B9C5D97A-065C-4667-9533-A2AFF876CFEF}" presName="hierChild5" presStyleCnt="0"/>
      <dgm:spPr/>
    </dgm:pt>
    <dgm:pt modelId="{77B7DD28-20B9-43F9-BAD1-FF17F1CFE6F4}" type="pres">
      <dgm:prSet presAssocID="{3C384EAD-C621-4ED2-9A71-DE6C01206546}" presName="Name37" presStyleLbl="parChTrans1D2" presStyleIdx="1" presStyleCnt="5"/>
      <dgm:spPr/>
    </dgm:pt>
    <dgm:pt modelId="{08932E8A-938F-479B-B717-7D27E03A6AB4}" type="pres">
      <dgm:prSet presAssocID="{65C8768E-9101-4910-90B0-E9D2D3784F51}" presName="hierRoot2" presStyleCnt="0">
        <dgm:presLayoutVars>
          <dgm:hierBranch val="init"/>
        </dgm:presLayoutVars>
      </dgm:prSet>
      <dgm:spPr/>
    </dgm:pt>
    <dgm:pt modelId="{09F02811-17F7-4253-845F-F44E4AA731C8}" type="pres">
      <dgm:prSet presAssocID="{65C8768E-9101-4910-90B0-E9D2D3784F51}" presName="rootComposite" presStyleCnt="0"/>
      <dgm:spPr/>
    </dgm:pt>
    <dgm:pt modelId="{B6393ACF-1A77-4DE5-A38F-8CC703D927A3}" type="pres">
      <dgm:prSet presAssocID="{65C8768E-9101-4910-90B0-E9D2D3784F51}" presName="rootText" presStyleLbl="node1" presStyleIdx="1" presStyleCnt="4">
        <dgm:presLayoutVars>
          <dgm:chMax/>
          <dgm:chPref val="3"/>
        </dgm:presLayoutVars>
      </dgm:prSet>
      <dgm:spPr/>
    </dgm:pt>
    <dgm:pt modelId="{9F9DFFBD-E4D5-4837-A568-F81402D32DB2}" type="pres">
      <dgm:prSet presAssocID="{65C8768E-9101-4910-90B0-E9D2D3784F51}" presName="titleText2" presStyleLbl="fgAcc1" presStyleIdx="1" presStyleCnt="4">
        <dgm:presLayoutVars>
          <dgm:chMax val="0"/>
          <dgm:chPref val="0"/>
        </dgm:presLayoutVars>
      </dgm:prSet>
      <dgm:spPr/>
    </dgm:pt>
    <dgm:pt modelId="{C72B042F-7C8B-4E1B-ACFE-0567EE8F35B8}" type="pres">
      <dgm:prSet presAssocID="{65C8768E-9101-4910-90B0-E9D2D3784F51}" presName="rootConnector" presStyleLbl="node2" presStyleIdx="0" presStyleCnt="0"/>
      <dgm:spPr/>
    </dgm:pt>
    <dgm:pt modelId="{A6C9CA62-3483-479A-AB60-BB304A3490B9}" type="pres">
      <dgm:prSet presAssocID="{65C8768E-9101-4910-90B0-E9D2D3784F51}" presName="hierChild4" presStyleCnt="0"/>
      <dgm:spPr/>
    </dgm:pt>
    <dgm:pt modelId="{2F392478-9C68-4493-A752-BE9AA1760B4C}" type="pres">
      <dgm:prSet presAssocID="{65C8768E-9101-4910-90B0-E9D2D3784F51}" presName="hierChild5" presStyleCnt="0"/>
      <dgm:spPr/>
    </dgm:pt>
    <dgm:pt modelId="{23CA00D8-E921-478A-AEAE-DF87852EF9C4}" type="pres">
      <dgm:prSet presAssocID="{5EC952B4-2E00-44AA-8565-2916725BFF17}" presName="Name37" presStyleLbl="parChTrans1D2" presStyleIdx="2" presStyleCnt="5"/>
      <dgm:spPr/>
    </dgm:pt>
    <dgm:pt modelId="{80BF13BF-2ED1-413D-8424-1570A416C037}" type="pres">
      <dgm:prSet presAssocID="{B9C7F662-2B16-4A73-B3AC-973B2D7EC89E}" presName="hierRoot2" presStyleCnt="0">
        <dgm:presLayoutVars>
          <dgm:hierBranch val="init"/>
        </dgm:presLayoutVars>
      </dgm:prSet>
      <dgm:spPr/>
    </dgm:pt>
    <dgm:pt modelId="{D530DBF5-58B4-475D-B872-4714D5DD9DE3}" type="pres">
      <dgm:prSet presAssocID="{B9C7F662-2B16-4A73-B3AC-973B2D7EC89E}" presName="rootComposite" presStyleCnt="0"/>
      <dgm:spPr/>
    </dgm:pt>
    <dgm:pt modelId="{45BB980F-C844-4A18-881F-98FC165E7EB6}" type="pres">
      <dgm:prSet presAssocID="{B9C7F662-2B16-4A73-B3AC-973B2D7EC89E}" presName="rootText" presStyleLbl="node1" presStyleIdx="2" presStyleCnt="4">
        <dgm:presLayoutVars>
          <dgm:chMax/>
          <dgm:chPref val="3"/>
        </dgm:presLayoutVars>
      </dgm:prSet>
      <dgm:spPr/>
    </dgm:pt>
    <dgm:pt modelId="{2FE0A8E7-07E8-4A73-98E6-0FBFD4CD722D}" type="pres">
      <dgm:prSet presAssocID="{B9C7F662-2B16-4A73-B3AC-973B2D7EC89E}" presName="titleText2" presStyleLbl="fgAcc1" presStyleIdx="2" presStyleCnt="4">
        <dgm:presLayoutVars>
          <dgm:chMax val="0"/>
          <dgm:chPref val="0"/>
        </dgm:presLayoutVars>
      </dgm:prSet>
      <dgm:spPr/>
    </dgm:pt>
    <dgm:pt modelId="{4033DD27-9917-4D8A-B28C-126FD1B08282}" type="pres">
      <dgm:prSet presAssocID="{B9C7F662-2B16-4A73-B3AC-973B2D7EC89E}" presName="rootConnector" presStyleLbl="node2" presStyleIdx="0" presStyleCnt="0"/>
      <dgm:spPr/>
    </dgm:pt>
    <dgm:pt modelId="{2833E22B-112C-4900-B6E6-AC8DC70A96D2}" type="pres">
      <dgm:prSet presAssocID="{B9C7F662-2B16-4A73-B3AC-973B2D7EC89E}" presName="hierChild4" presStyleCnt="0"/>
      <dgm:spPr/>
    </dgm:pt>
    <dgm:pt modelId="{BAE83DB7-7AB2-4A52-9396-A260DC45DED9}" type="pres">
      <dgm:prSet presAssocID="{B9C7F662-2B16-4A73-B3AC-973B2D7EC89E}" presName="hierChild5" presStyleCnt="0"/>
      <dgm:spPr/>
    </dgm:pt>
    <dgm:pt modelId="{F7CA4E12-BDF1-4F8A-9AB7-9055315029D1}" type="pres">
      <dgm:prSet presAssocID="{405C1848-D489-42F7-89B0-C56FA93CE1EA}" presName="Name37" presStyleLbl="parChTrans1D2" presStyleIdx="3" presStyleCnt="5"/>
      <dgm:spPr/>
    </dgm:pt>
    <dgm:pt modelId="{79CF1B06-1D4D-4078-B182-8020CC3E56F5}" type="pres">
      <dgm:prSet presAssocID="{87282021-D98F-4378-9367-A077D7DEADE1}" presName="hierRoot2" presStyleCnt="0">
        <dgm:presLayoutVars>
          <dgm:hierBranch val="init"/>
        </dgm:presLayoutVars>
      </dgm:prSet>
      <dgm:spPr/>
    </dgm:pt>
    <dgm:pt modelId="{597B1943-BCE0-4F5C-B370-0D30DD8B339D}" type="pres">
      <dgm:prSet presAssocID="{87282021-D98F-4378-9367-A077D7DEADE1}" presName="rootComposite" presStyleCnt="0"/>
      <dgm:spPr/>
    </dgm:pt>
    <dgm:pt modelId="{151B365D-40C1-4B92-80D4-EAC5CC4544F8}" type="pres">
      <dgm:prSet presAssocID="{87282021-D98F-4378-9367-A077D7DEADE1}" presName="rootText" presStyleLbl="node1" presStyleIdx="3" presStyleCnt="4">
        <dgm:presLayoutVars>
          <dgm:chMax/>
          <dgm:chPref val="3"/>
        </dgm:presLayoutVars>
      </dgm:prSet>
      <dgm:spPr/>
    </dgm:pt>
    <dgm:pt modelId="{43FD820E-4F1D-48CC-83A6-646120525598}" type="pres">
      <dgm:prSet presAssocID="{87282021-D98F-4378-9367-A077D7DEADE1}" presName="titleText2" presStyleLbl="fgAcc1" presStyleIdx="3" presStyleCnt="4">
        <dgm:presLayoutVars>
          <dgm:chMax val="0"/>
          <dgm:chPref val="0"/>
        </dgm:presLayoutVars>
      </dgm:prSet>
      <dgm:spPr/>
    </dgm:pt>
    <dgm:pt modelId="{B65E6F53-FD81-446F-8797-0055D29A3110}" type="pres">
      <dgm:prSet presAssocID="{87282021-D98F-4378-9367-A077D7DEADE1}" presName="rootConnector" presStyleLbl="node2" presStyleIdx="0" presStyleCnt="0"/>
      <dgm:spPr/>
    </dgm:pt>
    <dgm:pt modelId="{455C1CE1-5AF4-4D25-95FE-1A5701C23AA2}" type="pres">
      <dgm:prSet presAssocID="{87282021-D98F-4378-9367-A077D7DEADE1}" presName="hierChild4" presStyleCnt="0"/>
      <dgm:spPr/>
    </dgm:pt>
    <dgm:pt modelId="{BA03466D-777C-4F4A-A09F-0121F1CC67BC}" type="pres">
      <dgm:prSet presAssocID="{87282021-D98F-4378-9367-A077D7DEADE1}" presName="hierChild5" presStyleCnt="0"/>
      <dgm:spPr/>
    </dgm:pt>
    <dgm:pt modelId="{BFEF3236-336F-4DAB-8FCA-D5E1FF5D5D82}" type="pres">
      <dgm:prSet presAssocID="{E862970A-AC83-412B-B247-EE8F7DA79CF3}" presName="hierChild3" presStyleCnt="0"/>
      <dgm:spPr/>
    </dgm:pt>
    <dgm:pt modelId="{687B128C-8606-491A-8453-39A6D3A9A0AB}" type="pres">
      <dgm:prSet presAssocID="{0752B323-BD4F-4701-BDE1-6287F9C87941}" presName="Name96" presStyleLbl="parChTrans1D2" presStyleIdx="4" presStyleCnt="5"/>
      <dgm:spPr/>
    </dgm:pt>
    <dgm:pt modelId="{EBC67353-8731-4DA5-945C-7EA062286720}" type="pres">
      <dgm:prSet presAssocID="{05DB4FBA-F9CE-45A4-B92D-221363D88F89}" presName="hierRoot3" presStyleCnt="0">
        <dgm:presLayoutVars>
          <dgm:hierBranch val="init"/>
        </dgm:presLayoutVars>
      </dgm:prSet>
      <dgm:spPr/>
    </dgm:pt>
    <dgm:pt modelId="{188E5000-E419-4F64-853B-9C8AF7887436}" type="pres">
      <dgm:prSet presAssocID="{05DB4FBA-F9CE-45A4-B92D-221363D88F89}" presName="rootComposite3" presStyleCnt="0"/>
      <dgm:spPr/>
    </dgm:pt>
    <dgm:pt modelId="{4E1CAE11-4D88-4529-9663-8C7F2802F86E}" type="pres">
      <dgm:prSet presAssocID="{05DB4FBA-F9CE-45A4-B92D-221363D88F89}" presName="rootText3" presStyleLbl="asst1" presStyleIdx="0" presStyleCnt="1">
        <dgm:presLayoutVars>
          <dgm:chPref val="3"/>
        </dgm:presLayoutVars>
      </dgm:prSet>
      <dgm:spPr/>
    </dgm:pt>
    <dgm:pt modelId="{9E45EDF3-013E-4202-9822-4D24FC35E5D2}" type="pres">
      <dgm:prSet presAssocID="{05DB4FBA-F9CE-45A4-B92D-221363D88F89}" presName="titleText3" presStyleLbl="fgAcc2" presStyleIdx="0" presStyleCnt="1">
        <dgm:presLayoutVars>
          <dgm:chMax val="0"/>
          <dgm:chPref val="0"/>
        </dgm:presLayoutVars>
      </dgm:prSet>
      <dgm:spPr/>
    </dgm:pt>
    <dgm:pt modelId="{28FF75DA-8DE4-40DA-AD52-A7D9061B7F5A}" type="pres">
      <dgm:prSet presAssocID="{05DB4FBA-F9CE-45A4-B92D-221363D88F89}" presName="rootConnector3" presStyleLbl="asst1" presStyleIdx="0" presStyleCnt="1"/>
      <dgm:spPr/>
    </dgm:pt>
    <dgm:pt modelId="{AACEB016-21AF-466C-92A2-55B5E0724922}" type="pres">
      <dgm:prSet presAssocID="{05DB4FBA-F9CE-45A4-B92D-221363D88F89}" presName="hierChild6" presStyleCnt="0"/>
      <dgm:spPr/>
    </dgm:pt>
    <dgm:pt modelId="{AF420420-5FD0-4580-BE29-6B1360A1E971}" type="pres">
      <dgm:prSet presAssocID="{05DB4FBA-F9CE-45A4-B92D-221363D88F89}" presName="hierChild7" presStyleCnt="0"/>
      <dgm:spPr/>
    </dgm:pt>
  </dgm:ptLst>
  <dgm:cxnLst>
    <dgm:cxn modelId="{E827AA05-0EB3-493B-ACD9-DE0565F889FF}" type="presOf" srcId="{65C8768E-9101-4910-90B0-E9D2D3784F51}" destId="{C72B042F-7C8B-4E1B-ACFE-0567EE8F35B8}" srcOrd="1" destOrd="0" presId="urn:microsoft.com/office/officeart/2008/layout/NameandTitleOrganizationalChart"/>
    <dgm:cxn modelId="{05E86006-0D49-47E2-B062-DD42E89E1C94}" srcId="{E862970A-AC83-412B-B247-EE8F7DA79CF3}" destId="{B9C7F662-2B16-4A73-B3AC-973B2D7EC89E}" srcOrd="3" destOrd="0" parTransId="{5EC952B4-2E00-44AA-8565-2916725BFF17}" sibTransId="{58A1A785-6C05-462F-A1CE-A5B61589163F}"/>
    <dgm:cxn modelId="{40E01508-B54E-424F-BDDB-7BCA2E04A725}" srcId="{E862970A-AC83-412B-B247-EE8F7DA79CF3}" destId="{65C8768E-9101-4910-90B0-E9D2D3784F51}" srcOrd="2" destOrd="0" parTransId="{3C384EAD-C621-4ED2-9A71-DE6C01206546}" sibTransId="{8D317F17-9DDA-4596-800F-49A3E69099EB}"/>
    <dgm:cxn modelId="{D46C5010-B35D-4D40-A0CD-9CB01DA5101D}" srcId="{E862970A-AC83-412B-B247-EE8F7DA79CF3}" destId="{87282021-D98F-4378-9367-A077D7DEADE1}" srcOrd="4" destOrd="0" parTransId="{405C1848-D489-42F7-89B0-C56FA93CE1EA}" sibTransId="{7EE9A633-33FF-4454-A1AD-B919948887EB}"/>
    <dgm:cxn modelId="{C7874816-ABD8-49D2-B560-E85B3876131A}" type="presOf" srcId="{58A1A785-6C05-462F-A1CE-A5B61589163F}" destId="{2FE0A8E7-07E8-4A73-98E6-0FBFD4CD722D}" srcOrd="0" destOrd="0" presId="urn:microsoft.com/office/officeart/2008/layout/NameandTitleOrganizationalChart"/>
    <dgm:cxn modelId="{B39DBC17-C1ED-40C0-92CB-3886F34C2DCE}" type="presOf" srcId="{E862970A-AC83-412B-B247-EE8F7DA79CF3}" destId="{E46E96C5-5D94-4E9A-BD5F-A0BD203F3DBF}" srcOrd="1" destOrd="0" presId="urn:microsoft.com/office/officeart/2008/layout/NameandTitleOrganizationalChart"/>
    <dgm:cxn modelId="{D040931A-B0CE-4071-BDE2-E7A4F067597E}" type="presOf" srcId="{05DB4FBA-F9CE-45A4-B92D-221363D88F89}" destId="{28FF75DA-8DE4-40DA-AD52-A7D9061B7F5A}" srcOrd="1" destOrd="0" presId="urn:microsoft.com/office/officeart/2008/layout/NameandTitleOrganizationalChart"/>
    <dgm:cxn modelId="{B1CFEE1B-764B-43A1-AD21-AE985DA5106A}" type="presOf" srcId="{B9C5D97A-065C-4667-9533-A2AFF876CFEF}" destId="{AB96A81E-AB3A-40CA-A7CE-77FDEF28A41B}" srcOrd="1" destOrd="0" presId="urn:microsoft.com/office/officeart/2008/layout/NameandTitleOrganizationalChart"/>
    <dgm:cxn modelId="{B4F39D26-85F1-4EEB-B551-6C0280D770F4}" type="presOf" srcId="{0752B323-BD4F-4701-BDE1-6287F9C87941}" destId="{687B128C-8606-491A-8453-39A6D3A9A0AB}" srcOrd="0" destOrd="0" presId="urn:microsoft.com/office/officeart/2008/layout/NameandTitleOrganizationalChart"/>
    <dgm:cxn modelId="{095A3D27-B7E5-43E0-AA95-AA7F0DFFE442}" type="presOf" srcId="{955E888A-64F1-4726-9D79-1F03CE7E0694}" destId="{6C15CEC0-2E2C-4CD1-9EE5-C2EBF4C768AE}" srcOrd="0" destOrd="0" presId="urn:microsoft.com/office/officeart/2008/layout/NameandTitleOrganizationalChart"/>
    <dgm:cxn modelId="{B945492B-A33F-4F6C-8547-8F0F0D43D95F}" type="presOf" srcId="{9B7F851C-BD17-4AC9-9370-40BE150E5676}" destId="{D287C6B5-3547-4F7E-852C-AB38F09B3D40}" srcOrd="0" destOrd="0" presId="urn:microsoft.com/office/officeart/2008/layout/NameandTitleOrganizationalChart"/>
    <dgm:cxn modelId="{8286CE2B-BF8E-4BAD-B40F-3BA68AA7CAB1}" type="presOf" srcId="{B9C7F662-2B16-4A73-B3AC-973B2D7EC89E}" destId="{4033DD27-9917-4D8A-B28C-126FD1B08282}" srcOrd="1" destOrd="0" presId="urn:microsoft.com/office/officeart/2008/layout/NameandTitleOrganizationalChart"/>
    <dgm:cxn modelId="{2268432C-3C41-4423-BAE3-E27B80D6F76F}" type="presOf" srcId="{8D317F17-9DDA-4596-800F-49A3E69099EB}" destId="{9F9DFFBD-E4D5-4837-A568-F81402D32DB2}" srcOrd="0" destOrd="0" presId="urn:microsoft.com/office/officeart/2008/layout/NameandTitleOrganizationalChart"/>
    <dgm:cxn modelId="{B8598635-7834-4187-B1D4-7EDA0CA7E287}" type="presOf" srcId="{923027B4-25E4-4C57-92B3-FF991BD78A72}" destId="{33C58D82-DADA-4619-8BFF-379FBBC3D890}" srcOrd="0" destOrd="0" presId="urn:microsoft.com/office/officeart/2008/layout/NameandTitleOrganizationalChart"/>
    <dgm:cxn modelId="{4E7D9E36-BFB8-4CD7-8F30-138A87163FCD}" type="presOf" srcId="{05DB4FBA-F9CE-45A4-B92D-221363D88F89}" destId="{4E1CAE11-4D88-4529-9663-8C7F2802F86E}" srcOrd="0" destOrd="0" presId="urn:microsoft.com/office/officeart/2008/layout/NameandTitleOrganizationalChart"/>
    <dgm:cxn modelId="{8CA34C40-7FF2-48BE-BDB7-CC9A8043BC2C}" type="presOf" srcId="{87282021-D98F-4378-9367-A077D7DEADE1}" destId="{151B365D-40C1-4B92-80D4-EAC5CC4544F8}" srcOrd="0" destOrd="0" presId="urn:microsoft.com/office/officeart/2008/layout/NameandTitleOrganizationalChart"/>
    <dgm:cxn modelId="{01CF6767-869F-458A-A05C-BCBE987A3348}" type="presOf" srcId="{EE6801B8-B7BE-42C1-A5C3-4DD37A357FD3}" destId="{0126DAB8-2437-49FE-B723-1DDDD84C6488}" srcOrd="0" destOrd="0" presId="urn:microsoft.com/office/officeart/2008/layout/NameandTitleOrganizationalChart"/>
    <dgm:cxn modelId="{BC31AE51-9572-49F6-BB2D-B6EC0687F0BC}" srcId="{923027B4-25E4-4C57-92B3-FF991BD78A72}" destId="{E862970A-AC83-412B-B247-EE8F7DA79CF3}" srcOrd="0" destOrd="0" parTransId="{2E54DD5B-E82E-4668-8E17-6AEA758E5095}" sibTransId="{EE6801B8-B7BE-42C1-A5C3-4DD37A357FD3}"/>
    <dgm:cxn modelId="{C4A08158-CCD4-4FD5-8948-B92C8D538101}" type="presOf" srcId="{405C1848-D489-42F7-89B0-C56FA93CE1EA}" destId="{F7CA4E12-BDF1-4F8A-9AB7-9055315029D1}" srcOrd="0" destOrd="0" presId="urn:microsoft.com/office/officeart/2008/layout/NameandTitleOrganizationalChart"/>
    <dgm:cxn modelId="{FB339684-2CAA-4E7C-BAF2-08B36EC1E444}" type="presOf" srcId="{5EC952B4-2E00-44AA-8565-2916725BFF17}" destId="{23CA00D8-E921-478A-AEAE-DF87852EF9C4}" srcOrd="0" destOrd="0" presId="urn:microsoft.com/office/officeart/2008/layout/NameandTitleOrganizationalChart"/>
    <dgm:cxn modelId="{7CD39387-585F-4380-A814-9A79D32F6316}" type="presOf" srcId="{3C384EAD-C621-4ED2-9A71-DE6C01206546}" destId="{77B7DD28-20B9-43F9-BAD1-FF17F1CFE6F4}" srcOrd="0" destOrd="0" presId="urn:microsoft.com/office/officeart/2008/layout/NameandTitleOrganizationalChart"/>
    <dgm:cxn modelId="{87EDA38D-69DF-4710-9E23-23CF4DFF4ACE}" type="presOf" srcId="{E862970A-AC83-412B-B247-EE8F7DA79CF3}" destId="{FC1C4AA8-0227-4D48-9652-5D3B1C9AB96C}" srcOrd="0" destOrd="0" presId="urn:microsoft.com/office/officeart/2008/layout/NameandTitleOrganizationalChart"/>
    <dgm:cxn modelId="{8CB4A39B-8B43-4F08-9C55-283407AA9647}" type="presOf" srcId="{65C8768E-9101-4910-90B0-E9D2D3784F51}" destId="{B6393ACF-1A77-4DE5-A38F-8CC703D927A3}" srcOrd="0" destOrd="0" presId="urn:microsoft.com/office/officeart/2008/layout/NameandTitleOrganizationalChart"/>
    <dgm:cxn modelId="{788631A1-A67D-4AD4-9F3F-ABE47AE74B99}" type="presOf" srcId="{B9C5D97A-065C-4667-9533-A2AFF876CFEF}" destId="{C168DD6B-E2B9-4220-96FF-690A65FADCC9}" srcOrd="0" destOrd="0" presId="urn:microsoft.com/office/officeart/2008/layout/NameandTitleOrganizationalChart"/>
    <dgm:cxn modelId="{302003A5-A443-434C-8B31-31355DA15AA3}" type="presOf" srcId="{87282021-D98F-4378-9367-A077D7DEADE1}" destId="{B65E6F53-FD81-446F-8797-0055D29A3110}" srcOrd="1" destOrd="0" presId="urn:microsoft.com/office/officeart/2008/layout/NameandTitleOrganizationalChart"/>
    <dgm:cxn modelId="{D6A033B0-552B-4D76-A588-910384763852}" srcId="{E862970A-AC83-412B-B247-EE8F7DA79CF3}" destId="{B9C5D97A-065C-4667-9533-A2AFF876CFEF}" srcOrd="1" destOrd="0" parTransId="{955E888A-64F1-4726-9D79-1F03CE7E0694}" sibTransId="{9B7F851C-BD17-4AC9-9370-40BE150E5676}"/>
    <dgm:cxn modelId="{5507BBBA-9831-40AB-9C65-2BB6976451F9}" type="presOf" srcId="{ECA93B4A-AE1F-4777-8136-5728FD85225B}" destId="{9E45EDF3-013E-4202-9822-4D24FC35E5D2}" srcOrd="0" destOrd="0" presId="urn:microsoft.com/office/officeart/2008/layout/NameandTitleOrganizationalChart"/>
    <dgm:cxn modelId="{92D156C0-F017-4A25-B5C9-0153448BA7E4}" srcId="{E862970A-AC83-412B-B247-EE8F7DA79CF3}" destId="{05DB4FBA-F9CE-45A4-B92D-221363D88F89}" srcOrd="0" destOrd="0" parTransId="{0752B323-BD4F-4701-BDE1-6287F9C87941}" sibTransId="{ECA93B4A-AE1F-4777-8136-5728FD85225B}"/>
    <dgm:cxn modelId="{DFC126E0-7288-49A3-BD96-D047FAD78182}" type="presOf" srcId="{7EE9A633-33FF-4454-A1AD-B919948887EB}" destId="{43FD820E-4F1D-48CC-83A6-646120525598}" srcOrd="0" destOrd="0" presId="urn:microsoft.com/office/officeart/2008/layout/NameandTitleOrganizationalChart"/>
    <dgm:cxn modelId="{C0C595EF-7C3C-4A09-8775-9366D82F9D8F}" type="presOf" srcId="{B9C7F662-2B16-4A73-B3AC-973B2D7EC89E}" destId="{45BB980F-C844-4A18-881F-98FC165E7EB6}" srcOrd="0" destOrd="0" presId="urn:microsoft.com/office/officeart/2008/layout/NameandTitleOrganizationalChart"/>
    <dgm:cxn modelId="{5211338F-23A3-460D-9AF5-AACDD37A580A}" type="presParOf" srcId="{33C58D82-DADA-4619-8BFF-379FBBC3D890}" destId="{D443B924-828C-439D-B95B-8CCDEF1F32BD}" srcOrd="0" destOrd="0" presId="urn:microsoft.com/office/officeart/2008/layout/NameandTitleOrganizationalChart"/>
    <dgm:cxn modelId="{2F1A8BE6-D927-4325-9166-E0A0584BB35B}" type="presParOf" srcId="{D443B924-828C-439D-B95B-8CCDEF1F32BD}" destId="{47049E8F-7517-44A4-BE87-AD1F11E050B8}" srcOrd="0" destOrd="0" presId="urn:microsoft.com/office/officeart/2008/layout/NameandTitleOrganizationalChart"/>
    <dgm:cxn modelId="{847FA81E-3D78-4420-BB3E-2E671131D239}" type="presParOf" srcId="{47049E8F-7517-44A4-BE87-AD1F11E050B8}" destId="{FC1C4AA8-0227-4D48-9652-5D3B1C9AB96C}" srcOrd="0" destOrd="0" presId="urn:microsoft.com/office/officeart/2008/layout/NameandTitleOrganizationalChart"/>
    <dgm:cxn modelId="{008D555E-1A49-448E-915F-CCEEE646838F}" type="presParOf" srcId="{47049E8F-7517-44A4-BE87-AD1F11E050B8}" destId="{0126DAB8-2437-49FE-B723-1DDDD84C6488}" srcOrd="1" destOrd="0" presId="urn:microsoft.com/office/officeart/2008/layout/NameandTitleOrganizationalChart"/>
    <dgm:cxn modelId="{5E033347-336B-466E-9393-768C5E0341DF}" type="presParOf" srcId="{47049E8F-7517-44A4-BE87-AD1F11E050B8}" destId="{E46E96C5-5D94-4E9A-BD5F-A0BD203F3DBF}" srcOrd="2" destOrd="0" presId="urn:microsoft.com/office/officeart/2008/layout/NameandTitleOrganizationalChart"/>
    <dgm:cxn modelId="{D046741E-48C2-44B9-8A56-49387C233186}" type="presParOf" srcId="{D443B924-828C-439D-B95B-8CCDEF1F32BD}" destId="{52CF0AF4-E6BC-4F40-BD97-4499DDF69C29}" srcOrd="1" destOrd="0" presId="urn:microsoft.com/office/officeart/2008/layout/NameandTitleOrganizationalChart"/>
    <dgm:cxn modelId="{713AAFDA-64A7-43B8-91B1-F661B45B53B1}" type="presParOf" srcId="{52CF0AF4-E6BC-4F40-BD97-4499DDF69C29}" destId="{6C15CEC0-2E2C-4CD1-9EE5-C2EBF4C768AE}" srcOrd="0" destOrd="0" presId="urn:microsoft.com/office/officeart/2008/layout/NameandTitleOrganizationalChart"/>
    <dgm:cxn modelId="{BD8AEC2D-E7D2-440C-8742-3489DCFCB8B2}" type="presParOf" srcId="{52CF0AF4-E6BC-4F40-BD97-4499DDF69C29}" destId="{FBC41EB8-26AD-4386-80DE-7C5C4FEA030D}" srcOrd="1" destOrd="0" presId="urn:microsoft.com/office/officeart/2008/layout/NameandTitleOrganizationalChart"/>
    <dgm:cxn modelId="{175AF3CE-934E-4B48-8D8B-BFF9573F061C}" type="presParOf" srcId="{FBC41EB8-26AD-4386-80DE-7C5C4FEA030D}" destId="{F2A72FAE-F1AA-4DEB-8975-FC2D882E2C07}" srcOrd="0" destOrd="0" presId="urn:microsoft.com/office/officeart/2008/layout/NameandTitleOrganizationalChart"/>
    <dgm:cxn modelId="{F328BBF2-FCBA-4D88-9CF2-4960C57A482D}" type="presParOf" srcId="{F2A72FAE-F1AA-4DEB-8975-FC2D882E2C07}" destId="{C168DD6B-E2B9-4220-96FF-690A65FADCC9}" srcOrd="0" destOrd="0" presId="urn:microsoft.com/office/officeart/2008/layout/NameandTitleOrganizationalChart"/>
    <dgm:cxn modelId="{4807E8C5-F581-4318-99D8-A39C7409CDF5}" type="presParOf" srcId="{F2A72FAE-F1AA-4DEB-8975-FC2D882E2C07}" destId="{D287C6B5-3547-4F7E-852C-AB38F09B3D40}" srcOrd="1" destOrd="0" presId="urn:microsoft.com/office/officeart/2008/layout/NameandTitleOrganizationalChart"/>
    <dgm:cxn modelId="{29F65619-5481-45CD-976D-767B7B2C6FE3}" type="presParOf" srcId="{F2A72FAE-F1AA-4DEB-8975-FC2D882E2C07}" destId="{AB96A81E-AB3A-40CA-A7CE-77FDEF28A41B}" srcOrd="2" destOrd="0" presId="urn:microsoft.com/office/officeart/2008/layout/NameandTitleOrganizationalChart"/>
    <dgm:cxn modelId="{851A462E-668E-40CA-86FC-E4720751CAF1}" type="presParOf" srcId="{FBC41EB8-26AD-4386-80DE-7C5C4FEA030D}" destId="{A8C6B63B-EB23-4420-9165-B8039A845421}" srcOrd="1" destOrd="0" presId="urn:microsoft.com/office/officeart/2008/layout/NameandTitleOrganizationalChart"/>
    <dgm:cxn modelId="{9D20BB7A-989A-496E-AF5A-211548B0647B}" type="presParOf" srcId="{FBC41EB8-26AD-4386-80DE-7C5C4FEA030D}" destId="{2B7CAF3E-1511-4285-8D93-D7F7E33A4356}" srcOrd="2" destOrd="0" presId="urn:microsoft.com/office/officeart/2008/layout/NameandTitleOrganizationalChart"/>
    <dgm:cxn modelId="{C21E7924-F084-4BC1-A127-109EB3FF49E8}" type="presParOf" srcId="{52CF0AF4-E6BC-4F40-BD97-4499DDF69C29}" destId="{77B7DD28-20B9-43F9-BAD1-FF17F1CFE6F4}" srcOrd="2" destOrd="0" presId="urn:microsoft.com/office/officeart/2008/layout/NameandTitleOrganizationalChart"/>
    <dgm:cxn modelId="{7A4D944A-FFB4-4896-AF5F-31E0EF98D89D}" type="presParOf" srcId="{52CF0AF4-E6BC-4F40-BD97-4499DDF69C29}" destId="{08932E8A-938F-479B-B717-7D27E03A6AB4}" srcOrd="3" destOrd="0" presId="urn:microsoft.com/office/officeart/2008/layout/NameandTitleOrganizationalChart"/>
    <dgm:cxn modelId="{98A873D9-A010-48C6-9C8E-EAE58CA9CED4}" type="presParOf" srcId="{08932E8A-938F-479B-B717-7D27E03A6AB4}" destId="{09F02811-17F7-4253-845F-F44E4AA731C8}" srcOrd="0" destOrd="0" presId="urn:microsoft.com/office/officeart/2008/layout/NameandTitleOrganizationalChart"/>
    <dgm:cxn modelId="{FF9D4189-9162-4F9D-948B-57E8E79F7876}" type="presParOf" srcId="{09F02811-17F7-4253-845F-F44E4AA731C8}" destId="{B6393ACF-1A77-4DE5-A38F-8CC703D927A3}" srcOrd="0" destOrd="0" presId="urn:microsoft.com/office/officeart/2008/layout/NameandTitleOrganizationalChart"/>
    <dgm:cxn modelId="{00C0AE7A-6E3F-45AE-A68F-8687CE44656A}" type="presParOf" srcId="{09F02811-17F7-4253-845F-F44E4AA731C8}" destId="{9F9DFFBD-E4D5-4837-A568-F81402D32DB2}" srcOrd="1" destOrd="0" presId="urn:microsoft.com/office/officeart/2008/layout/NameandTitleOrganizationalChart"/>
    <dgm:cxn modelId="{5FFF9D9E-6E19-4BF6-BB96-92E37DFD6FD3}" type="presParOf" srcId="{09F02811-17F7-4253-845F-F44E4AA731C8}" destId="{C72B042F-7C8B-4E1B-ACFE-0567EE8F35B8}" srcOrd="2" destOrd="0" presId="urn:microsoft.com/office/officeart/2008/layout/NameandTitleOrganizationalChart"/>
    <dgm:cxn modelId="{61D41BCD-CE52-4A2A-840C-E025C6A442D7}" type="presParOf" srcId="{08932E8A-938F-479B-B717-7D27E03A6AB4}" destId="{A6C9CA62-3483-479A-AB60-BB304A3490B9}" srcOrd="1" destOrd="0" presId="urn:microsoft.com/office/officeart/2008/layout/NameandTitleOrganizationalChart"/>
    <dgm:cxn modelId="{283AC7C9-1555-456A-B9AD-87D0E5BF3121}" type="presParOf" srcId="{08932E8A-938F-479B-B717-7D27E03A6AB4}" destId="{2F392478-9C68-4493-A752-BE9AA1760B4C}" srcOrd="2" destOrd="0" presId="urn:microsoft.com/office/officeart/2008/layout/NameandTitleOrganizationalChart"/>
    <dgm:cxn modelId="{E4A67C42-4996-4D44-ADFD-28C8A3EAAE11}" type="presParOf" srcId="{52CF0AF4-E6BC-4F40-BD97-4499DDF69C29}" destId="{23CA00D8-E921-478A-AEAE-DF87852EF9C4}" srcOrd="4" destOrd="0" presId="urn:microsoft.com/office/officeart/2008/layout/NameandTitleOrganizationalChart"/>
    <dgm:cxn modelId="{CD31FB74-45CF-4A49-87EC-A033DD0725D6}" type="presParOf" srcId="{52CF0AF4-E6BC-4F40-BD97-4499DDF69C29}" destId="{80BF13BF-2ED1-413D-8424-1570A416C037}" srcOrd="5" destOrd="0" presId="urn:microsoft.com/office/officeart/2008/layout/NameandTitleOrganizationalChart"/>
    <dgm:cxn modelId="{85AEF08E-E6C5-453C-AE42-6AA3DF467C30}" type="presParOf" srcId="{80BF13BF-2ED1-413D-8424-1570A416C037}" destId="{D530DBF5-58B4-475D-B872-4714D5DD9DE3}" srcOrd="0" destOrd="0" presId="urn:microsoft.com/office/officeart/2008/layout/NameandTitleOrganizationalChart"/>
    <dgm:cxn modelId="{EEF92297-2813-4755-8B43-0096EB537F1B}" type="presParOf" srcId="{D530DBF5-58B4-475D-B872-4714D5DD9DE3}" destId="{45BB980F-C844-4A18-881F-98FC165E7EB6}" srcOrd="0" destOrd="0" presId="urn:microsoft.com/office/officeart/2008/layout/NameandTitleOrganizationalChart"/>
    <dgm:cxn modelId="{AA9DEFCA-2AA6-424B-B026-29F3AF04157D}" type="presParOf" srcId="{D530DBF5-58B4-475D-B872-4714D5DD9DE3}" destId="{2FE0A8E7-07E8-4A73-98E6-0FBFD4CD722D}" srcOrd="1" destOrd="0" presId="urn:microsoft.com/office/officeart/2008/layout/NameandTitleOrganizationalChart"/>
    <dgm:cxn modelId="{CF34C08C-9469-47BB-89E5-E31675189943}" type="presParOf" srcId="{D530DBF5-58B4-475D-B872-4714D5DD9DE3}" destId="{4033DD27-9917-4D8A-B28C-126FD1B08282}" srcOrd="2" destOrd="0" presId="urn:microsoft.com/office/officeart/2008/layout/NameandTitleOrganizationalChart"/>
    <dgm:cxn modelId="{92F687C4-1F3D-4E07-B261-EE7CE343DCC9}" type="presParOf" srcId="{80BF13BF-2ED1-413D-8424-1570A416C037}" destId="{2833E22B-112C-4900-B6E6-AC8DC70A96D2}" srcOrd="1" destOrd="0" presId="urn:microsoft.com/office/officeart/2008/layout/NameandTitleOrganizationalChart"/>
    <dgm:cxn modelId="{BA2C3FDF-E6B5-405F-BDC1-1992F26107A3}" type="presParOf" srcId="{80BF13BF-2ED1-413D-8424-1570A416C037}" destId="{BAE83DB7-7AB2-4A52-9396-A260DC45DED9}" srcOrd="2" destOrd="0" presId="urn:microsoft.com/office/officeart/2008/layout/NameandTitleOrganizationalChart"/>
    <dgm:cxn modelId="{90C781E1-5DD3-4EFA-89B7-C902D1F94100}" type="presParOf" srcId="{52CF0AF4-E6BC-4F40-BD97-4499DDF69C29}" destId="{F7CA4E12-BDF1-4F8A-9AB7-9055315029D1}" srcOrd="6" destOrd="0" presId="urn:microsoft.com/office/officeart/2008/layout/NameandTitleOrganizationalChart"/>
    <dgm:cxn modelId="{F64872BD-064E-4374-B89A-6D8968D738C5}" type="presParOf" srcId="{52CF0AF4-E6BC-4F40-BD97-4499DDF69C29}" destId="{79CF1B06-1D4D-4078-B182-8020CC3E56F5}" srcOrd="7" destOrd="0" presId="urn:microsoft.com/office/officeart/2008/layout/NameandTitleOrganizationalChart"/>
    <dgm:cxn modelId="{356215FD-29C6-48F4-8ED9-BA2A5A39D461}" type="presParOf" srcId="{79CF1B06-1D4D-4078-B182-8020CC3E56F5}" destId="{597B1943-BCE0-4F5C-B370-0D30DD8B339D}" srcOrd="0" destOrd="0" presId="urn:microsoft.com/office/officeart/2008/layout/NameandTitleOrganizationalChart"/>
    <dgm:cxn modelId="{E80CE406-7B4B-42AE-B45C-5D336ADE544D}" type="presParOf" srcId="{597B1943-BCE0-4F5C-B370-0D30DD8B339D}" destId="{151B365D-40C1-4B92-80D4-EAC5CC4544F8}" srcOrd="0" destOrd="0" presId="urn:microsoft.com/office/officeart/2008/layout/NameandTitleOrganizationalChart"/>
    <dgm:cxn modelId="{B02C930D-AB7A-44CF-862D-D53B2FA1C979}" type="presParOf" srcId="{597B1943-BCE0-4F5C-B370-0D30DD8B339D}" destId="{43FD820E-4F1D-48CC-83A6-646120525598}" srcOrd="1" destOrd="0" presId="urn:microsoft.com/office/officeart/2008/layout/NameandTitleOrganizationalChart"/>
    <dgm:cxn modelId="{12C65A17-9664-42FA-A60B-A23B46D0EE0F}" type="presParOf" srcId="{597B1943-BCE0-4F5C-B370-0D30DD8B339D}" destId="{B65E6F53-FD81-446F-8797-0055D29A3110}" srcOrd="2" destOrd="0" presId="urn:microsoft.com/office/officeart/2008/layout/NameandTitleOrganizationalChart"/>
    <dgm:cxn modelId="{105CC7B5-E172-4EB8-B1F0-B35C3042314A}" type="presParOf" srcId="{79CF1B06-1D4D-4078-B182-8020CC3E56F5}" destId="{455C1CE1-5AF4-4D25-95FE-1A5701C23AA2}" srcOrd="1" destOrd="0" presId="urn:microsoft.com/office/officeart/2008/layout/NameandTitleOrganizationalChart"/>
    <dgm:cxn modelId="{79B5F076-73B9-4E01-8DD9-84BD3DAF1C22}" type="presParOf" srcId="{79CF1B06-1D4D-4078-B182-8020CC3E56F5}" destId="{BA03466D-777C-4F4A-A09F-0121F1CC67BC}" srcOrd="2" destOrd="0" presId="urn:microsoft.com/office/officeart/2008/layout/NameandTitleOrganizationalChart"/>
    <dgm:cxn modelId="{37F0093C-0FA1-4E17-9A0F-9B38B2EC5BF8}" type="presParOf" srcId="{D443B924-828C-439D-B95B-8CCDEF1F32BD}" destId="{BFEF3236-336F-4DAB-8FCA-D5E1FF5D5D82}" srcOrd="2" destOrd="0" presId="urn:microsoft.com/office/officeart/2008/layout/NameandTitleOrganizationalChart"/>
    <dgm:cxn modelId="{8CF3721B-9C12-4012-B4B2-F789D8530A6B}" type="presParOf" srcId="{BFEF3236-336F-4DAB-8FCA-D5E1FF5D5D82}" destId="{687B128C-8606-491A-8453-39A6D3A9A0AB}" srcOrd="0" destOrd="0" presId="urn:microsoft.com/office/officeart/2008/layout/NameandTitleOrganizationalChart"/>
    <dgm:cxn modelId="{0E418B9E-402F-4598-817C-884E1E99CE9A}" type="presParOf" srcId="{BFEF3236-336F-4DAB-8FCA-D5E1FF5D5D82}" destId="{EBC67353-8731-4DA5-945C-7EA062286720}" srcOrd="1" destOrd="0" presId="urn:microsoft.com/office/officeart/2008/layout/NameandTitleOrganizationalChart"/>
    <dgm:cxn modelId="{E0161BF4-6235-46DB-8CB9-12598481C3EC}" type="presParOf" srcId="{EBC67353-8731-4DA5-945C-7EA062286720}" destId="{188E5000-E419-4F64-853B-9C8AF7887436}" srcOrd="0" destOrd="0" presId="urn:microsoft.com/office/officeart/2008/layout/NameandTitleOrganizationalChart"/>
    <dgm:cxn modelId="{CB676E61-5B96-4289-B364-EEF33447E9EF}" type="presParOf" srcId="{188E5000-E419-4F64-853B-9C8AF7887436}" destId="{4E1CAE11-4D88-4529-9663-8C7F2802F86E}" srcOrd="0" destOrd="0" presId="urn:microsoft.com/office/officeart/2008/layout/NameandTitleOrganizationalChart"/>
    <dgm:cxn modelId="{0490AD3E-6191-4F70-98DD-90B67262D5D8}" type="presParOf" srcId="{188E5000-E419-4F64-853B-9C8AF7887436}" destId="{9E45EDF3-013E-4202-9822-4D24FC35E5D2}" srcOrd="1" destOrd="0" presId="urn:microsoft.com/office/officeart/2008/layout/NameandTitleOrganizationalChart"/>
    <dgm:cxn modelId="{246964A8-4C84-4313-B359-0BFEC85ED09D}" type="presParOf" srcId="{188E5000-E419-4F64-853B-9C8AF7887436}" destId="{28FF75DA-8DE4-40DA-AD52-A7D9061B7F5A}" srcOrd="2" destOrd="0" presId="urn:microsoft.com/office/officeart/2008/layout/NameandTitleOrganizationalChart"/>
    <dgm:cxn modelId="{C98DA12F-F737-4DA0-8971-113E42DFBEAE}" type="presParOf" srcId="{EBC67353-8731-4DA5-945C-7EA062286720}" destId="{AACEB016-21AF-466C-92A2-55B5E0724922}" srcOrd="1" destOrd="0" presId="urn:microsoft.com/office/officeart/2008/layout/NameandTitleOrganizationalChart"/>
    <dgm:cxn modelId="{298B90B2-B6B3-40CF-97F4-E82306112BBD}" type="presParOf" srcId="{EBC67353-8731-4DA5-945C-7EA062286720}" destId="{AF420420-5FD0-4580-BE29-6B1360A1E97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B128C-8606-491A-8453-39A6D3A9A0AB}">
      <dsp:nvSpPr>
        <dsp:cNvPr id="0" name=""/>
        <dsp:cNvSpPr/>
      </dsp:nvSpPr>
      <dsp:spPr>
        <a:xfrm>
          <a:off x="4848134" y="1148350"/>
          <a:ext cx="345947" cy="1130190"/>
        </a:xfrm>
        <a:custGeom>
          <a:avLst/>
          <a:gdLst/>
          <a:ahLst/>
          <a:cxnLst/>
          <a:rect l="0" t="0" r="0" b="0"/>
          <a:pathLst>
            <a:path>
              <a:moveTo>
                <a:pt x="345947" y="0"/>
              </a:moveTo>
              <a:lnTo>
                <a:pt x="345947" y="1130190"/>
              </a:lnTo>
              <a:lnTo>
                <a:pt x="0" y="1130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4E12-BDF1-4F8A-9AB7-9055315029D1}">
      <dsp:nvSpPr>
        <dsp:cNvPr id="0" name=""/>
        <dsp:cNvSpPr/>
      </dsp:nvSpPr>
      <dsp:spPr>
        <a:xfrm>
          <a:off x="5194081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4075848" y="2015700"/>
              </a:lnTo>
              <a:lnTo>
                <a:pt x="4075848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A00D8-E921-478A-AEAE-DF87852EF9C4}">
      <dsp:nvSpPr>
        <dsp:cNvPr id="0" name=""/>
        <dsp:cNvSpPr/>
      </dsp:nvSpPr>
      <dsp:spPr>
        <a:xfrm>
          <a:off x="5194081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1358616" y="2015700"/>
              </a:lnTo>
              <a:lnTo>
                <a:pt x="1358616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DD28-20B9-43F9-BAD1-FF17F1CFE6F4}">
      <dsp:nvSpPr>
        <dsp:cNvPr id="0" name=""/>
        <dsp:cNvSpPr/>
      </dsp:nvSpPr>
      <dsp:spPr>
        <a:xfrm>
          <a:off x="3835465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1358616" y="0"/>
              </a:moveTo>
              <a:lnTo>
                <a:pt x="1358616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5CEC0-2E2C-4CD1-9EE5-C2EBF4C768AE}">
      <dsp:nvSpPr>
        <dsp:cNvPr id="0" name=""/>
        <dsp:cNvSpPr/>
      </dsp:nvSpPr>
      <dsp:spPr>
        <a:xfrm>
          <a:off x="1118232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4075848" y="0"/>
              </a:moveTo>
              <a:lnTo>
                <a:pt x="4075848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C4AA8-0227-4D48-9652-5D3B1C9AB96C}">
      <dsp:nvSpPr>
        <dsp:cNvPr id="0" name=""/>
        <dsp:cNvSpPr/>
      </dsp:nvSpPr>
      <dsp:spPr>
        <a:xfrm>
          <a:off x="4181412" y="99720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sp:txBody>
      <dsp:txXfrm>
        <a:off x="4181412" y="99720"/>
        <a:ext cx="2025338" cy="1048630"/>
      </dsp:txXfrm>
    </dsp:sp>
    <dsp:sp modelId="{0126DAB8-2437-49FE-B723-1DDDD84C6488}">
      <dsp:nvSpPr>
        <dsp:cNvPr id="0" name=""/>
        <dsp:cNvSpPr/>
      </dsp:nvSpPr>
      <dsp:spPr>
        <a:xfrm>
          <a:off x="4586480" y="915321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sp:txBody>
      <dsp:txXfrm>
        <a:off x="4586480" y="915321"/>
        <a:ext cx="1822804" cy="349543"/>
      </dsp:txXfrm>
    </dsp:sp>
    <dsp:sp modelId="{C168DD6B-E2B9-4220-96FF-690A65FADCC9}">
      <dsp:nvSpPr>
        <dsp:cNvPr id="0" name=""/>
        <dsp:cNvSpPr/>
      </dsp:nvSpPr>
      <dsp:spPr>
        <a:xfrm>
          <a:off x="105563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sp:txBody>
      <dsp:txXfrm>
        <a:off x="105563" y="3408731"/>
        <a:ext cx="2025338" cy="1048630"/>
      </dsp:txXfrm>
    </dsp:sp>
    <dsp:sp modelId="{D287C6B5-3547-4F7E-852C-AB38F09B3D40}">
      <dsp:nvSpPr>
        <dsp:cNvPr id="0" name=""/>
        <dsp:cNvSpPr/>
      </dsp:nvSpPr>
      <dsp:spPr>
        <a:xfrm>
          <a:off x="510631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10631" y="4224332"/>
        <a:ext cx="1822804" cy="349543"/>
      </dsp:txXfrm>
    </dsp:sp>
    <dsp:sp modelId="{B6393ACF-1A77-4DE5-A38F-8CC703D927A3}">
      <dsp:nvSpPr>
        <dsp:cNvPr id="0" name=""/>
        <dsp:cNvSpPr/>
      </dsp:nvSpPr>
      <dsp:spPr>
        <a:xfrm>
          <a:off x="2822796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sp:txBody>
      <dsp:txXfrm>
        <a:off x="2822796" y="3408731"/>
        <a:ext cx="2025338" cy="1048630"/>
      </dsp:txXfrm>
    </dsp:sp>
    <dsp:sp modelId="{9F9DFFBD-E4D5-4837-A568-F81402D32DB2}">
      <dsp:nvSpPr>
        <dsp:cNvPr id="0" name=""/>
        <dsp:cNvSpPr/>
      </dsp:nvSpPr>
      <dsp:spPr>
        <a:xfrm>
          <a:off x="3227863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3227863" y="4224332"/>
        <a:ext cx="1822804" cy="349543"/>
      </dsp:txXfrm>
    </dsp:sp>
    <dsp:sp modelId="{45BB980F-C844-4A18-881F-98FC165E7EB6}">
      <dsp:nvSpPr>
        <dsp:cNvPr id="0" name=""/>
        <dsp:cNvSpPr/>
      </dsp:nvSpPr>
      <dsp:spPr>
        <a:xfrm>
          <a:off x="5540028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sp:txBody>
      <dsp:txXfrm>
        <a:off x="5540028" y="3408731"/>
        <a:ext cx="2025338" cy="1048630"/>
      </dsp:txXfrm>
    </dsp:sp>
    <dsp:sp modelId="{2FE0A8E7-07E8-4A73-98E6-0FBFD4CD722D}">
      <dsp:nvSpPr>
        <dsp:cNvPr id="0" name=""/>
        <dsp:cNvSpPr/>
      </dsp:nvSpPr>
      <dsp:spPr>
        <a:xfrm>
          <a:off x="5945096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945096" y="4224332"/>
        <a:ext cx="1822804" cy="349543"/>
      </dsp:txXfrm>
    </dsp:sp>
    <dsp:sp modelId="{151B365D-40C1-4B92-80D4-EAC5CC4544F8}">
      <dsp:nvSpPr>
        <dsp:cNvPr id="0" name=""/>
        <dsp:cNvSpPr/>
      </dsp:nvSpPr>
      <dsp:spPr>
        <a:xfrm>
          <a:off x="8257261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sp:txBody>
      <dsp:txXfrm>
        <a:off x="8257261" y="3408731"/>
        <a:ext cx="2025338" cy="1048630"/>
      </dsp:txXfrm>
    </dsp:sp>
    <dsp:sp modelId="{43FD820E-4F1D-48CC-83A6-646120525598}">
      <dsp:nvSpPr>
        <dsp:cNvPr id="0" name=""/>
        <dsp:cNvSpPr/>
      </dsp:nvSpPr>
      <dsp:spPr>
        <a:xfrm>
          <a:off x="8662329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8662329" y="4224332"/>
        <a:ext cx="1822804" cy="349543"/>
      </dsp:txXfrm>
    </dsp:sp>
    <dsp:sp modelId="{4E1CAE11-4D88-4529-9663-8C7F2802F86E}">
      <dsp:nvSpPr>
        <dsp:cNvPr id="0" name=""/>
        <dsp:cNvSpPr/>
      </dsp:nvSpPr>
      <dsp:spPr>
        <a:xfrm>
          <a:off x="2822796" y="1754225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sp:txBody>
      <dsp:txXfrm>
        <a:off x="2822796" y="1754225"/>
        <a:ext cx="2025338" cy="1048630"/>
      </dsp:txXfrm>
    </dsp:sp>
    <dsp:sp modelId="{9E45EDF3-013E-4202-9822-4D24FC35E5D2}">
      <dsp:nvSpPr>
        <dsp:cNvPr id="0" name=""/>
        <dsp:cNvSpPr/>
      </dsp:nvSpPr>
      <dsp:spPr>
        <a:xfrm>
          <a:off x="3227863" y="2569826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sp:txBody>
      <dsp:txXfrm>
        <a:off x="3227863" y="2569826"/>
        <a:ext cx="1822804" cy="349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 </a:t>
            </a:r>
            <a:r>
              <a:rPr lang="en-US" dirty="0" err="1"/>
              <a:t>cũ</a:t>
            </a:r>
            <a:r>
              <a:rPr lang="en-US" dirty="0"/>
              <a:t>: 12,1,2,3.2025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19242-D167-46F2-8E39-5D0FE4FE54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911419" y="875994"/>
            <a:ext cx="2458418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Manual find pallet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FA/SCM: Manual confirm Pallet status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526920" y="872710"/>
            <a:ext cx="2926124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sample: Q’ty, serial No ..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not know box OQC pick 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526921" y="497652"/>
            <a:ext cx="2926123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① </a:t>
            </a: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 up sample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792687" y="504593"/>
            <a:ext cx="2807518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②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inspection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26658-7A09-4A0C-9516-02B4852B036C}"/>
              </a:ext>
            </a:extLst>
          </p:cNvPr>
          <p:cNvSpPr/>
          <p:nvPr/>
        </p:nvSpPr>
        <p:spPr>
          <a:xfrm>
            <a:off x="6911419" y="497652"/>
            <a:ext cx="2458418" cy="301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③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Chop stamp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EC565-5A24-4E54-ABC5-71FCE1FCD13D}"/>
              </a:ext>
            </a:extLst>
          </p:cNvPr>
          <p:cNvSpPr/>
          <p:nvPr/>
        </p:nvSpPr>
        <p:spPr>
          <a:xfrm>
            <a:off x="9681051" y="500679"/>
            <a:ext cx="2378736" cy="305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④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</a:t>
            </a: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42887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807903" y="872710"/>
            <a:ext cx="2792302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Not update inspection result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make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81051" y="872710"/>
            <a:ext cx="2378739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confirm product lot status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73D2A-DDF6-42BF-9ABD-EF0DD049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03" y="2323633"/>
            <a:ext cx="1476250" cy="559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67E919-FA92-4524-B57F-2264B1AE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84" y="4839131"/>
            <a:ext cx="1149423" cy="67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16CC9-9249-448F-8D73-DE1C9F1C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21581" y="4417269"/>
            <a:ext cx="1811276" cy="10526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10201641" y="2714319"/>
            <a:ext cx="1310651" cy="771199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664" y="3948825"/>
              <a:ext cx="1157140" cy="324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00208" y="3590781"/>
            <a:ext cx="1254037" cy="636198"/>
            <a:chOff x="5283504" y="3672650"/>
            <a:chExt cx="1336998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014" y="3826192"/>
              <a:ext cx="1157140" cy="6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545E624-E01D-4F18-8584-711FF5D87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867" y="2665257"/>
            <a:ext cx="1158081" cy="486678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1992" y="4283627"/>
            <a:ext cx="0" cy="518643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0DBBD3-1459-4E51-B933-7E62A22CF8B5}"/>
              </a:ext>
            </a:extLst>
          </p:cNvPr>
          <p:cNvGrpSpPr/>
          <p:nvPr/>
        </p:nvGrpSpPr>
        <p:grpSpPr>
          <a:xfrm>
            <a:off x="7153456" y="1794656"/>
            <a:ext cx="1945490" cy="1937648"/>
            <a:chOff x="10281267" y="3278464"/>
            <a:chExt cx="1683042" cy="237686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28D8F1-6181-4606-948B-EDF47DD712B4}"/>
                </a:ext>
              </a:extLst>
            </p:cNvPr>
            <p:cNvGrpSpPr/>
            <p:nvPr/>
          </p:nvGrpSpPr>
          <p:grpSpPr>
            <a:xfrm>
              <a:off x="10281267" y="4039786"/>
              <a:ext cx="1683042" cy="1615539"/>
              <a:chOff x="10281267" y="4039786"/>
              <a:chExt cx="1683042" cy="161553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7D21DE-6514-43E9-A9AB-13F924A283FE}"/>
                  </a:ext>
                </a:extLst>
              </p:cNvPr>
              <p:cNvGrpSpPr/>
              <p:nvPr/>
            </p:nvGrpSpPr>
            <p:grpSpPr>
              <a:xfrm>
                <a:off x="10334891" y="4097283"/>
                <a:ext cx="1585609" cy="1464064"/>
                <a:chOff x="-7381889" y="6628290"/>
                <a:chExt cx="2814349" cy="25167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AF26FDE-B256-4BC0-8B72-8524522B97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F2A3DBD-08B8-49C5-9C05-A65A9211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BF5C5A0-4A2D-4A08-8E29-6D9D1B37F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7495D95-A6B3-4B66-B7D4-1E3910AF4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8D8D243-38BD-42EF-9262-AE0BC0CCA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23213ED-94B3-4856-8ACB-7B318EEE4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AFDAC3D4-846C-48DD-BDAE-6A5317CE0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2DBC108-D37B-413D-B43B-33ACB8798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446683-BC4B-4E59-81DA-3A26CB18D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8357584"/>
                  <a:ext cx="901746" cy="787440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E998AF-D73F-44E8-AE33-D1F4D8D30C6D}"/>
                  </a:ext>
                </a:extLst>
              </p:cNvPr>
              <p:cNvSpPr/>
              <p:nvPr/>
            </p:nvSpPr>
            <p:spPr>
              <a:xfrm>
                <a:off x="10281267" y="4039786"/>
                <a:ext cx="1683042" cy="161553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10281267" y="3278464"/>
              <a:ext cx="1683042" cy="664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 warehouse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(E-map control)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163781" y="4367294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41736" y="4036959"/>
            <a:ext cx="1200728" cy="765681"/>
            <a:chOff x="5283504" y="3682661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82661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239" y="3848551"/>
              <a:ext cx="956315" cy="679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FA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F6FC5CF-5B8B-48AC-9BF7-CD0B1282CD90}"/>
              </a:ext>
            </a:extLst>
          </p:cNvPr>
          <p:cNvCxnSpPr>
            <a:cxnSpLocks/>
          </p:cNvCxnSpPr>
          <p:nvPr/>
        </p:nvCxnSpPr>
        <p:spPr>
          <a:xfrm>
            <a:off x="2785824" y="2689344"/>
            <a:ext cx="1710934" cy="1090380"/>
          </a:xfrm>
          <a:prstGeom prst="bentConnector3">
            <a:avLst>
              <a:gd name="adj1" fmla="val 50000"/>
            </a:avLst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1064041" y="189014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5155944" y="3150204"/>
            <a:ext cx="147392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8129" y="4999690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6829203" y="4140638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39" r="2393"/>
          <a:stretch/>
        </p:blipFill>
        <p:spPr>
          <a:xfrm>
            <a:off x="10060051" y="4738637"/>
            <a:ext cx="1646154" cy="7228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10068594" y="5083358"/>
            <a:ext cx="1637611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D5A96D1-7BFA-47DB-8D45-D38BFFAC3049}"/>
              </a:ext>
            </a:extLst>
          </p:cNvPr>
          <p:cNvCxnSpPr>
            <a:cxnSpLocks/>
          </p:cNvCxnSpPr>
          <p:nvPr/>
        </p:nvCxnSpPr>
        <p:spPr>
          <a:xfrm flipV="1">
            <a:off x="8084182" y="3800703"/>
            <a:ext cx="0" cy="51141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50686" y="2234003"/>
            <a:ext cx="123845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Judge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C5BD58-F9FF-4B75-81AA-84B8FEF6023A}"/>
              </a:ext>
            </a:extLst>
          </p:cNvPr>
          <p:cNvCxnSpPr>
            <a:cxnSpLocks/>
          </p:cNvCxnSpPr>
          <p:nvPr/>
        </p:nvCxnSpPr>
        <p:spPr>
          <a:xfrm flipV="1">
            <a:off x="9202361" y="3106265"/>
            <a:ext cx="957379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V="1">
            <a:off x="10872211" y="3562689"/>
            <a:ext cx="0" cy="1084925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8991827" y="5079193"/>
            <a:ext cx="982463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06C547-E598-4472-BA3B-53C935193D65}"/>
              </a:ext>
            </a:extLst>
          </p:cNvPr>
          <p:cNvSpPr/>
          <p:nvPr/>
        </p:nvSpPr>
        <p:spPr>
          <a:xfrm>
            <a:off x="10031683" y="230108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1751098"/>
            <a:ext cx="11532867" cy="396865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73685" y="849073"/>
            <a:ext cx="336984" cy="837566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73684" y="1748005"/>
            <a:ext cx="336984" cy="3968656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22630" y="1357678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pickup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Eliminate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9BFAC-4BB9-4966-85F8-7E1FA0609F2A}"/>
              </a:ext>
            </a:extLst>
          </p:cNvPr>
          <p:cNvGrpSpPr/>
          <p:nvPr/>
        </p:nvGrpSpPr>
        <p:grpSpPr>
          <a:xfrm>
            <a:off x="2542465" y="3959117"/>
            <a:ext cx="1957743" cy="483321"/>
            <a:chOff x="2736081" y="3826133"/>
            <a:chExt cx="1557271" cy="53922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C1F12-D692-4F3C-B065-A0B11B88443B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80" y="3853457"/>
              <a:ext cx="70687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B1AE92-B3A2-4EF4-A001-3E299909D356}"/>
                </a:ext>
              </a:extLst>
            </p:cNvPr>
            <p:cNvCxnSpPr/>
            <p:nvPr/>
          </p:nvCxnSpPr>
          <p:spPr>
            <a:xfrm>
              <a:off x="3606800" y="3826133"/>
              <a:ext cx="0" cy="539222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6F54619-A811-4F09-818B-7C2446968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6081" y="4334460"/>
              <a:ext cx="87072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1F331A2F-1055-4AFF-9D7C-40FCB7A4FC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 rot="10800000">
            <a:off x="4771424" y="1792785"/>
            <a:ext cx="790207" cy="46156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904775" y="1840867"/>
            <a:ext cx="109605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 flipH="1">
            <a:off x="5158497" y="2282403"/>
            <a:ext cx="4402" cy="35936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14065" y="3164354"/>
            <a:ext cx="0" cy="42985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D2CF74-BD73-4FC4-8DF5-82F167DD69FA}"/>
              </a:ext>
            </a:extLst>
          </p:cNvPr>
          <p:cNvGrpSpPr/>
          <p:nvPr/>
        </p:nvGrpSpPr>
        <p:grpSpPr>
          <a:xfrm>
            <a:off x="1900766" y="3099200"/>
            <a:ext cx="10041773" cy="2524938"/>
            <a:chOff x="2979913" y="1497407"/>
            <a:chExt cx="7987654" cy="2816995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F5DD8E9-C09D-4B9C-B2FF-3154BCCE7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9461" y="1521889"/>
              <a:ext cx="407998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70B42EA-31B5-4812-A2F1-8D93E87E1139}"/>
                </a:ext>
              </a:extLst>
            </p:cNvPr>
            <p:cNvCxnSpPr>
              <a:cxnSpLocks/>
            </p:cNvCxnSpPr>
            <p:nvPr/>
          </p:nvCxnSpPr>
          <p:spPr>
            <a:xfrm>
              <a:off x="2979913" y="4282146"/>
              <a:ext cx="7987654" cy="0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5E02576-ACC2-4047-B05B-9ABD760066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2146" y="3405546"/>
              <a:ext cx="1" cy="881901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E06B5-7427-4103-8207-A4EFE59FC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47288" y="1497407"/>
              <a:ext cx="0" cy="2816995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84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⑤ OQC Normal inspection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6267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⑥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inspection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5382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 </a:t>
            </a:r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ingredients of product for ensure matching Serial No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559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 Weight check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</p:spTree>
    <p:extLst>
      <p:ext uri="{BB962C8B-B14F-4D97-AF65-F5344CB8AC3E}">
        <p14:creationId xmlns:p14="http://schemas.microsoft.com/office/powerpoint/2010/main" val="86433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 Reading barcode Inner/Outer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07261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 Output check sheet inspection &amp; Report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3679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⑪~⑮ </a:t>
            </a:r>
            <a:r>
              <a:rPr 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chop stamp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C13B42-7920-4474-AADB-F6599F44F534}"/>
              </a:ext>
            </a:extLst>
          </p:cNvPr>
          <p:cNvSpPr/>
          <p:nvPr/>
        </p:nvSpPr>
        <p:spPr>
          <a:xfrm>
            <a:off x="91620" y="4948505"/>
            <a:ext cx="5938589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Đối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các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pallet OQC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đóng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dấu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sẽ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kéo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ra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để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ở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khu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vực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gần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nếu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OK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cả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lô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89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Rule to Judge 1 LOT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797317" y="3708400"/>
            <a:ext cx="10291839" cy="1871133"/>
            <a:chOff x="931333" y="4041775"/>
            <a:chExt cx="10291839" cy="18711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277617" y="497651"/>
            <a:ext cx="1133124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Identify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There is another model to insert running while current model is running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 Switching model time is counted a new lot (Lot: Change another model or finish working shift)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325594" y="2187575"/>
            <a:ext cx="10989269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lot after finish inspection all sample Q'ty regardless of whether production has ended</a:t>
            </a:r>
          </a:p>
        </p:txBody>
      </p:sp>
    </p:spTree>
    <p:extLst>
      <p:ext uri="{BB962C8B-B14F-4D97-AF65-F5344CB8AC3E}">
        <p14:creationId xmlns:p14="http://schemas.microsoft.com/office/powerpoint/2010/main" val="44729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DASH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401313"/>
            <a:ext cx="9291326" cy="144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6" y="4523405"/>
            <a:ext cx="4606445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83026" y="4222395"/>
            <a:ext cx="2769774" cy="26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258673"/>
            <a:ext cx="3496064" cy="2150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9DE75-480B-1A97-300D-D7C60A6B10DF}"/>
              </a:ext>
            </a:extLst>
          </p:cNvPr>
          <p:cNvSpPr/>
          <p:nvPr/>
        </p:nvSpPr>
        <p:spPr>
          <a:xfrm>
            <a:off x="10558224" y="2401313"/>
            <a:ext cx="4606445" cy="1899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control non-inspection pallet ?</a:t>
            </a:r>
          </a:p>
          <a:p>
            <a:pPr algn="ctr"/>
            <a:r>
              <a:rPr lang="en-US" dirty="0"/>
              <a:t>Need to decide rule to transfer OK lot to SCM</a:t>
            </a:r>
          </a:p>
        </p:txBody>
      </p:sp>
    </p:spTree>
    <p:extLst>
      <p:ext uri="{BB962C8B-B14F-4D97-AF65-F5344CB8AC3E}">
        <p14:creationId xmlns:p14="http://schemas.microsoft.com/office/powerpoint/2010/main" val="819664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Preparation Equipment for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up (OQC)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113674-ED56-45B2-BAA4-99AFE442E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35946"/>
              </p:ext>
            </p:extLst>
          </p:nvPr>
        </p:nvGraphicFramePr>
        <p:xfrm>
          <a:off x="440634" y="1097766"/>
          <a:ext cx="11168223" cy="251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647">
                  <a:extLst>
                    <a:ext uri="{9D8B030D-6E8A-4147-A177-3AD203B41FA5}">
                      <a16:colId xmlns:a16="http://schemas.microsoft.com/office/drawing/2014/main" val="3063443689"/>
                    </a:ext>
                  </a:extLst>
                </a:gridCol>
                <a:gridCol w="2105647">
                  <a:extLst>
                    <a:ext uri="{9D8B030D-6E8A-4147-A177-3AD203B41FA5}">
                      <a16:colId xmlns:a16="http://schemas.microsoft.com/office/drawing/2014/main" val="4082235833"/>
                    </a:ext>
                  </a:extLst>
                </a:gridCol>
                <a:gridCol w="1807345">
                  <a:extLst>
                    <a:ext uri="{9D8B030D-6E8A-4147-A177-3AD203B41FA5}">
                      <a16:colId xmlns:a16="http://schemas.microsoft.com/office/drawing/2014/main" val="4217931753"/>
                    </a:ext>
                  </a:extLst>
                </a:gridCol>
                <a:gridCol w="1549974">
                  <a:extLst>
                    <a:ext uri="{9D8B030D-6E8A-4147-A177-3AD203B41FA5}">
                      <a16:colId xmlns:a16="http://schemas.microsoft.com/office/drawing/2014/main" val="4138140778"/>
                    </a:ext>
                  </a:extLst>
                </a:gridCol>
                <a:gridCol w="1781434">
                  <a:extLst>
                    <a:ext uri="{9D8B030D-6E8A-4147-A177-3AD203B41FA5}">
                      <a16:colId xmlns:a16="http://schemas.microsoft.com/office/drawing/2014/main" val="10207213"/>
                    </a:ext>
                  </a:extLst>
                </a:gridCol>
                <a:gridCol w="1747176">
                  <a:extLst>
                    <a:ext uri="{9D8B030D-6E8A-4147-A177-3AD203B41FA5}">
                      <a16:colId xmlns:a16="http://schemas.microsoft.com/office/drawing/2014/main" val="2272830213"/>
                    </a:ext>
                  </a:extLst>
                </a:gridCol>
              </a:tblGrid>
              <a:tr h="572787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Cat/Equipment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DP/DECT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MW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PJ/SB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TV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21576"/>
                  </a:ext>
                </a:extLst>
              </a:tr>
              <a:tr h="988646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(Connect with barcode reader)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81132"/>
                  </a:ext>
                </a:extLst>
              </a:tr>
              <a:tr h="9508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Additional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(New)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5088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54F2E9C-3044-446F-9B31-B9869EF7E096}"/>
              </a:ext>
            </a:extLst>
          </p:cNvPr>
          <p:cNvSpPr/>
          <p:nvPr/>
        </p:nvSpPr>
        <p:spPr>
          <a:xfrm>
            <a:off x="440634" y="3704732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Need to add more 3pcs tablet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84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members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482852-110A-4592-A040-D8712C505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355621"/>
              </p:ext>
            </p:extLst>
          </p:nvPr>
        </p:nvGraphicFramePr>
        <p:xfrm>
          <a:off x="826858" y="846059"/>
          <a:ext cx="10590697" cy="467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A05DC82-52EE-462F-BAC3-5F6DF90D6FC7}"/>
              </a:ext>
            </a:extLst>
          </p:cNvPr>
          <p:cNvSpPr/>
          <p:nvPr/>
        </p:nvSpPr>
        <p:spPr>
          <a:xfrm>
            <a:off x="323850" y="485775"/>
            <a:ext cx="11563350" cy="6124575"/>
          </a:xfrm>
          <a:prstGeom prst="rect">
            <a:avLst/>
          </a:prstGeom>
          <a:noFill/>
          <a:ln w="5080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3977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36325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51425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398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FB4D5-4657-4E5E-942A-5C96D0D17540}"/>
              </a:ext>
            </a:extLst>
          </p:cNvPr>
          <p:cNvGrpSpPr/>
          <p:nvPr/>
        </p:nvGrpSpPr>
        <p:grpSpPr>
          <a:xfrm>
            <a:off x="152400" y="791310"/>
            <a:ext cx="11658600" cy="5393590"/>
            <a:chOff x="642310" y="791310"/>
            <a:chExt cx="10831180" cy="4754473"/>
          </a:xfrm>
        </p:grpSpPr>
        <p:sp>
          <p:nvSpPr>
            <p:cNvPr id="5" name="AutoShape 5"/>
            <p:cNvSpPr/>
            <p:nvPr/>
          </p:nvSpPr>
          <p:spPr>
            <a:xfrm>
              <a:off x="642310" y="5545783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642310" y="3816237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642310" y="2951464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642310" y="2086691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642310" y="1221918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2807027" y="1232512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403697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526692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649686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772681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895676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1018670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1460790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91683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128484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34012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W1.Oct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551773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W2.Oct~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763418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Nov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975063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Dec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86707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Jan.25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863500" y="1349720"/>
              <a:ext cx="1772078" cy="622662"/>
              <a:chOff x="0" y="-139957"/>
              <a:chExt cx="3544155" cy="1245323"/>
            </a:xfrm>
          </p:grpSpPr>
          <p:sp>
            <p:nvSpPr>
              <p:cNvPr id="26" name="TextBox 26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01</a:t>
                </a: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11/9/2024</a:t>
                </a:r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807027" y="1395101"/>
              <a:ext cx="2415755" cy="611499"/>
            </a:xfrm>
            <a:custGeom>
              <a:avLst/>
              <a:gdLst/>
              <a:ahLst/>
              <a:cxnLst/>
              <a:rect l="l" t="t" r="r" b="b"/>
              <a:pathLst>
                <a:path w="1370808" h="182655">
                  <a:moveTo>
                    <a:pt x="49253" y="0"/>
                  </a:moveTo>
                  <a:lnTo>
                    <a:pt x="1321556" y="0"/>
                  </a:lnTo>
                  <a:cubicBezTo>
                    <a:pt x="1334618" y="0"/>
                    <a:pt x="1347146" y="5189"/>
                    <a:pt x="1356383" y="14426"/>
                  </a:cubicBezTo>
                  <a:cubicBezTo>
                    <a:pt x="1365619" y="23663"/>
                    <a:pt x="1370808" y="36190"/>
                    <a:pt x="1370808" y="49253"/>
                  </a:cubicBezTo>
                  <a:lnTo>
                    <a:pt x="1370808" y="133402"/>
                  </a:lnTo>
                  <a:cubicBezTo>
                    <a:pt x="1370808" y="160604"/>
                    <a:pt x="1348757" y="182655"/>
                    <a:pt x="1321556" y="182655"/>
                  </a:cubicBezTo>
                  <a:lnTo>
                    <a:pt x="49253" y="182655"/>
                  </a:lnTo>
                  <a:cubicBezTo>
                    <a:pt x="22051" y="182655"/>
                    <a:pt x="0" y="160604"/>
                    <a:pt x="0" y="133402"/>
                  </a:cubicBezTo>
                  <a:lnTo>
                    <a:pt x="0" y="49253"/>
                  </a:lnTo>
                  <a:cubicBezTo>
                    <a:pt x="0" y="22051"/>
                    <a:pt x="22051" y="0"/>
                    <a:pt x="49253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45720" bIns="45720" anchor="ctr" anchorCtr="0"/>
            <a:lstStyle/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Establishment &amp; </a:t>
              </a:r>
            </a:p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Environment Preparation</a:t>
              </a: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653090" y="4681010"/>
              <a:ext cx="1082040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863500" y="2214260"/>
              <a:ext cx="1772078" cy="622662"/>
              <a:chOff x="0" y="-139957"/>
              <a:chExt cx="3544155" cy="1245323"/>
            </a:xfrm>
          </p:grpSpPr>
          <p:sp>
            <p:nvSpPr>
              <p:cNvPr id="34" name="TextBox 34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02</a:t>
                </a: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23/9/2024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863500" y="3078801"/>
              <a:ext cx="1772078" cy="622662"/>
              <a:chOff x="0" y="-139957"/>
              <a:chExt cx="3544155" cy="1245323"/>
            </a:xfrm>
          </p:grpSpPr>
          <p:sp>
            <p:nvSpPr>
              <p:cNvPr id="37" name="TextBox 37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03</a:t>
                </a: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1/11/2024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863500" y="3943341"/>
              <a:ext cx="1772078" cy="622662"/>
              <a:chOff x="0" y="-139957"/>
              <a:chExt cx="3544155" cy="1245323"/>
            </a:xfrm>
          </p:grpSpPr>
          <p:sp>
            <p:nvSpPr>
              <p:cNvPr id="40" name="TextBox 40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04</a:t>
                </a:r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1/12/2024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863500" y="4807882"/>
              <a:ext cx="1772078" cy="622662"/>
              <a:chOff x="0" y="-139957"/>
              <a:chExt cx="3544155" cy="1245323"/>
            </a:xfrm>
          </p:grpSpPr>
          <p:sp>
            <p:nvSpPr>
              <p:cNvPr id="43" name="TextBox 43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05</a:t>
                </a:r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20/1/2025</a:t>
                </a:r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5379337" y="1380177"/>
              <a:ext cx="1037927" cy="567463"/>
            </a:xfrm>
            <a:custGeom>
              <a:avLst/>
              <a:gdLst/>
              <a:ahLst/>
              <a:cxnLst/>
              <a:rect l="l" t="t" r="r" b="b"/>
              <a:pathLst>
                <a:path w="1262723" h="182655">
                  <a:moveTo>
                    <a:pt x="53469" y="0"/>
                  </a:moveTo>
                  <a:lnTo>
                    <a:pt x="1209254" y="0"/>
                  </a:lnTo>
                  <a:cubicBezTo>
                    <a:pt x="1223435" y="0"/>
                    <a:pt x="1237034" y="5633"/>
                    <a:pt x="1247062" y="15661"/>
                  </a:cubicBezTo>
                  <a:cubicBezTo>
                    <a:pt x="1257089" y="25688"/>
                    <a:pt x="1262723" y="39288"/>
                    <a:pt x="1262723" y="53469"/>
                  </a:cubicBezTo>
                  <a:lnTo>
                    <a:pt x="1262723" y="129186"/>
                  </a:lnTo>
                  <a:cubicBezTo>
                    <a:pt x="1262723" y="158716"/>
                    <a:pt x="1238784" y="182655"/>
                    <a:pt x="1209254" y="182655"/>
                  </a:cubicBezTo>
                  <a:lnTo>
                    <a:pt x="53469" y="182655"/>
                  </a:lnTo>
                  <a:cubicBezTo>
                    <a:pt x="23939" y="182655"/>
                    <a:pt x="0" y="158716"/>
                    <a:pt x="0" y="129186"/>
                  </a:cubicBezTo>
                  <a:lnTo>
                    <a:pt x="0" y="53469"/>
                  </a:lnTo>
                  <a:cubicBezTo>
                    <a:pt x="0" y="23939"/>
                    <a:pt x="23939" y="0"/>
                    <a:pt x="534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r>
                <a:rPr lang="en-US" sz="1067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plan &amp; Approve</a:t>
              </a:r>
            </a:p>
          </p:txBody>
        </p:sp>
        <p:sp>
          <p:nvSpPr>
            <p:cNvPr id="50" name="Freeform 50"/>
            <p:cNvSpPr/>
            <p:nvPr/>
          </p:nvSpPr>
          <p:spPr>
            <a:xfrm>
              <a:off x="5265602" y="2279413"/>
              <a:ext cx="1204089" cy="539988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Concept scope confirm</a:t>
              </a:r>
            </a:p>
          </p:txBody>
        </p:sp>
        <p:sp>
          <p:nvSpPr>
            <p:cNvPr id="53" name="Freeform 53"/>
            <p:cNvSpPr/>
            <p:nvPr/>
          </p:nvSpPr>
          <p:spPr>
            <a:xfrm>
              <a:off x="6593690" y="3132633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56" name="Freeform 56"/>
            <p:cNvSpPr/>
            <p:nvPr/>
          </p:nvSpPr>
          <p:spPr>
            <a:xfrm>
              <a:off x="8044490" y="3134508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62" name="Freeform 62"/>
            <p:cNvSpPr/>
            <p:nvPr/>
          </p:nvSpPr>
          <p:spPr>
            <a:xfrm>
              <a:off x="9041711" y="3973274"/>
              <a:ext cx="1073085" cy="567845"/>
            </a:xfrm>
            <a:custGeom>
              <a:avLst/>
              <a:gdLst/>
              <a:ahLst/>
              <a:cxnLst/>
              <a:rect l="l" t="t" r="r" b="b"/>
              <a:pathLst>
                <a:path w="1628883" h="182655">
                  <a:moveTo>
                    <a:pt x="41449" y="0"/>
                  </a:moveTo>
                  <a:lnTo>
                    <a:pt x="1587434" y="0"/>
                  </a:lnTo>
                  <a:cubicBezTo>
                    <a:pt x="1610326" y="0"/>
                    <a:pt x="1628883" y="18558"/>
                    <a:pt x="1628883" y="41449"/>
                  </a:cubicBezTo>
                  <a:lnTo>
                    <a:pt x="1628883" y="141206"/>
                  </a:lnTo>
                  <a:cubicBezTo>
                    <a:pt x="1628883" y="164098"/>
                    <a:pt x="1610326" y="182655"/>
                    <a:pt x="1587434" y="182655"/>
                  </a:cubicBezTo>
                  <a:lnTo>
                    <a:pt x="41449" y="182655"/>
                  </a:lnTo>
                  <a:cubicBezTo>
                    <a:pt x="18558" y="182655"/>
                    <a:pt x="0" y="164098"/>
                    <a:pt x="0" y="141206"/>
                  </a:cubicBezTo>
                  <a:lnTo>
                    <a:pt x="0" y="41449"/>
                  </a:lnTo>
                  <a:cubicBezTo>
                    <a:pt x="0" y="18558"/>
                    <a:pt x="18558" y="0"/>
                    <a:pt x="41449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SIT</a:t>
              </a:r>
            </a:p>
          </p:txBody>
        </p:sp>
        <p:sp>
          <p:nvSpPr>
            <p:cNvPr id="65" name="Freeform 65"/>
            <p:cNvSpPr/>
            <p:nvPr/>
          </p:nvSpPr>
          <p:spPr>
            <a:xfrm>
              <a:off x="10258619" y="3985356"/>
              <a:ext cx="770032" cy="537477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UAT</a:t>
              </a:r>
            </a:p>
          </p:txBody>
        </p:sp>
        <p:sp>
          <p:nvSpPr>
            <p:cNvPr id="73" name="Freeform 50">
              <a:extLst>
                <a:ext uri="{FF2B5EF4-FFF2-40B4-BE49-F238E27FC236}">
                  <a16:creationId xmlns:a16="http://schemas.microsoft.com/office/drawing/2014/main" id="{314C0EE7-8D3E-E10B-9091-7937D1865B8B}"/>
                </a:ext>
              </a:extLst>
            </p:cNvPr>
            <p:cNvSpPr/>
            <p:nvPr/>
          </p:nvSpPr>
          <p:spPr>
            <a:xfrm>
              <a:off x="6546390" y="2279883"/>
              <a:ext cx="3548804" cy="539987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System design &amp; develop</a:t>
              </a:r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BB9BC98D-3331-C96D-06CD-50B6BD5FC2C9}"/>
                </a:ext>
              </a:extLst>
            </p:cNvPr>
            <p:cNvSpPr/>
            <p:nvPr/>
          </p:nvSpPr>
          <p:spPr>
            <a:xfrm>
              <a:off x="8755691" y="3150879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508B0D6A-EF97-0242-8FEB-94611AF2A613}"/>
                </a:ext>
              </a:extLst>
            </p:cNvPr>
            <p:cNvSpPr/>
            <p:nvPr/>
          </p:nvSpPr>
          <p:spPr>
            <a:xfrm>
              <a:off x="10220858" y="3152247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0F4C0943-B37D-8A90-C3F0-666F57C0A630}"/>
                </a:ext>
              </a:extLst>
            </p:cNvPr>
            <p:cNvSpPr/>
            <p:nvPr/>
          </p:nvSpPr>
          <p:spPr>
            <a:xfrm>
              <a:off x="10878930" y="4845507"/>
              <a:ext cx="537113" cy="537476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GO-LIVE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756E0CF-1636-48F8-8C6B-1D588D5A77C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Schedule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C9C8C3-9D4A-4D1F-91D7-BDAA5E31D99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EE5A3B-E4A3-4D07-BE6D-EFD94DC1AE5A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of OQC pickup sample &amp; chop stamp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38064C-F8A0-4F7C-9C31-76AC9DD42BA0}"/>
              </a:ext>
            </a:extLst>
          </p:cNvPr>
          <p:cNvGrpSpPr/>
          <p:nvPr/>
        </p:nvGrpSpPr>
        <p:grpSpPr>
          <a:xfrm>
            <a:off x="96400" y="949785"/>
            <a:ext cx="12042256" cy="4726588"/>
            <a:chOff x="89263" y="744834"/>
            <a:chExt cx="12042256" cy="4587579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3420DCA-A5C8-4325-906F-A2E2049A5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5710" y="3437109"/>
              <a:ext cx="0" cy="1042463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0664D2-2334-4F59-A690-C8184D95C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025" y="4707898"/>
              <a:ext cx="3949409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4234A3-CE31-4794-A621-3E736E8B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4457" y="3196727"/>
              <a:ext cx="6675830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0042C79-720B-4990-A09E-62E5FB86C5AF}"/>
                </a:ext>
              </a:extLst>
            </p:cNvPr>
            <p:cNvCxnSpPr/>
            <p:nvPr/>
          </p:nvCxnSpPr>
          <p:spPr>
            <a:xfrm>
              <a:off x="2745464" y="1027856"/>
              <a:ext cx="8577682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465DC4-C4DD-478F-837B-8B9F4D469208}"/>
                </a:ext>
              </a:extLst>
            </p:cNvPr>
            <p:cNvSpPr/>
            <p:nvPr/>
          </p:nvSpPr>
          <p:spPr>
            <a:xfrm>
              <a:off x="3202113" y="837925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Production plan</a:t>
              </a:r>
              <a:r>
                <a:rPr lang="en-US" sz="1000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7AB900-7D28-4975-88B9-3B5577799047}"/>
                </a:ext>
              </a:extLst>
            </p:cNvPr>
            <p:cNvSpPr/>
            <p:nvPr/>
          </p:nvSpPr>
          <p:spPr>
            <a:xfrm>
              <a:off x="4078614" y="837925"/>
              <a:ext cx="59989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Pick up sample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660452-E1A4-4E1F-B0F3-076C2AC7E8BA}"/>
                </a:ext>
              </a:extLst>
            </p:cNvPr>
            <p:cNvSpPr/>
            <p:nvPr/>
          </p:nvSpPr>
          <p:spPr>
            <a:xfrm>
              <a:off x="7006098" y="831854"/>
              <a:ext cx="8282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 Normal inspection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D173-7DF5-4F43-B899-16820A5924FE}"/>
                </a:ext>
              </a:extLst>
            </p:cNvPr>
            <p:cNvSpPr/>
            <p:nvPr/>
          </p:nvSpPr>
          <p:spPr>
            <a:xfrm>
              <a:off x="7999843" y="831854"/>
              <a:ext cx="106780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 / Inner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B70FB-7BD9-4092-83BC-58FD5C3D1E03}"/>
                </a:ext>
              </a:extLst>
            </p:cNvPr>
            <p:cNvSpPr/>
            <p:nvPr/>
          </p:nvSpPr>
          <p:spPr>
            <a:xfrm>
              <a:off x="9235043" y="827801"/>
              <a:ext cx="68801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A08AE5-4023-46A0-A258-27FDFA095540}"/>
                </a:ext>
              </a:extLst>
            </p:cNvPr>
            <p:cNvSpPr/>
            <p:nvPr/>
          </p:nvSpPr>
          <p:spPr>
            <a:xfrm>
              <a:off x="10105621" y="827801"/>
              <a:ext cx="105798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Inner/Outer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B1CEB-C6BF-4D90-909F-362CD85C162A}"/>
                </a:ext>
              </a:extLst>
            </p:cNvPr>
            <p:cNvSpPr/>
            <p:nvPr/>
          </p:nvSpPr>
          <p:spPr>
            <a:xfrm>
              <a:off x="11342292" y="827801"/>
              <a:ext cx="643576" cy="4001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Return to Pallet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BD5F15-6157-487F-BC77-81910608ED8F}"/>
                </a:ext>
              </a:extLst>
            </p:cNvPr>
            <p:cNvSpPr/>
            <p:nvPr/>
          </p:nvSpPr>
          <p:spPr>
            <a:xfrm>
              <a:off x="4888765" y="827801"/>
              <a:ext cx="108537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 Inner/Outer 1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st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B093C5-BF4E-46F7-9C6C-82C71B9615F7}"/>
                </a:ext>
              </a:extLst>
            </p:cNvPr>
            <p:cNvSpPr/>
            <p:nvPr/>
          </p:nvSpPr>
          <p:spPr>
            <a:xfrm>
              <a:off x="6145650" y="827801"/>
              <a:ext cx="67595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1st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4411C1-0EC1-4242-993A-6084D0A9A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4781" y="1247094"/>
              <a:ext cx="0" cy="1714469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C729E5-BA81-4A8C-9601-8DAA8067B041}"/>
                </a:ext>
              </a:extLst>
            </p:cNvPr>
            <p:cNvSpPr/>
            <p:nvPr/>
          </p:nvSpPr>
          <p:spPr>
            <a:xfrm>
              <a:off x="10983601" y="2986439"/>
              <a:ext cx="100226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Pallet ID&amp;F/G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C874A2-436A-4E92-9475-FC7373E172CB}"/>
                </a:ext>
              </a:extLst>
            </p:cNvPr>
            <p:cNvSpPr/>
            <p:nvPr/>
          </p:nvSpPr>
          <p:spPr>
            <a:xfrm>
              <a:off x="9428768" y="2986439"/>
              <a:ext cx="131197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Matching Pallet ID &amp; Outer carton box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BB6620-01E8-4E74-9C56-CCD3D7733EBE}"/>
                </a:ext>
              </a:extLst>
            </p:cNvPr>
            <p:cNvSpPr/>
            <p:nvPr/>
          </p:nvSpPr>
          <p:spPr>
            <a:xfrm>
              <a:off x="7916970" y="2986468"/>
              <a:ext cx="1237753" cy="400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Record Pallet ID &amp; S/N carton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43CE6B-0FA7-4B56-BDF2-08C1D1C56D31}"/>
                </a:ext>
              </a:extLst>
            </p:cNvPr>
            <p:cNvSpPr/>
            <p:nvPr/>
          </p:nvSpPr>
          <p:spPr>
            <a:xfrm>
              <a:off x="6418175" y="2986475"/>
              <a:ext cx="1234724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all lots same model, shift, Line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9613CB-12FA-4BBA-BA37-7CADB3729410}"/>
                </a:ext>
              </a:extLst>
            </p:cNvPr>
            <p:cNvSpPr/>
            <p:nvPr/>
          </p:nvSpPr>
          <p:spPr>
            <a:xfrm>
              <a:off x="4700277" y="2996671"/>
              <a:ext cx="142139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Chop stamp physical 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all lots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C44991-001A-461F-9566-DDF20E6EEE7D}"/>
                </a:ext>
              </a:extLst>
            </p:cNvPr>
            <p:cNvSpPr/>
            <p:nvPr/>
          </p:nvSpPr>
          <p:spPr>
            <a:xfrm>
              <a:off x="3731945" y="2986439"/>
              <a:ext cx="695793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Report daily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787B5D-F11B-45F8-92A5-023C31E0E407}"/>
                </a:ext>
              </a:extLst>
            </p:cNvPr>
            <p:cNvSpPr/>
            <p:nvPr/>
          </p:nvSpPr>
          <p:spPr>
            <a:xfrm>
              <a:off x="2328256" y="837925"/>
              <a:ext cx="68946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PCS issue Pro plan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F1E4AB-90D7-4ADD-AE27-574872948451}"/>
                </a:ext>
              </a:extLst>
            </p:cNvPr>
            <p:cNvSpPr/>
            <p:nvPr/>
          </p:nvSpPr>
          <p:spPr>
            <a:xfrm>
              <a:off x="3382440" y="1211559"/>
              <a:ext cx="649494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①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6B9B25-9A39-4DFE-B4BF-99B144DA22FD}"/>
                </a:ext>
              </a:extLst>
            </p:cNvPr>
            <p:cNvSpPr/>
            <p:nvPr/>
          </p:nvSpPr>
          <p:spPr>
            <a:xfrm>
              <a:off x="4055421" y="1211559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②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963F35-473C-4CF8-B427-EB427D001C94}"/>
                </a:ext>
              </a:extLst>
            </p:cNvPr>
            <p:cNvSpPr/>
            <p:nvPr/>
          </p:nvSpPr>
          <p:spPr>
            <a:xfrm>
              <a:off x="5114573" y="1195136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③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965A3-29DF-443C-867E-3A87A39D80F7}"/>
                </a:ext>
              </a:extLst>
            </p:cNvPr>
            <p:cNvSpPr/>
            <p:nvPr/>
          </p:nvSpPr>
          <p:spPr>
            <a:xfrm>
              <a:off x="6149310" y="1186255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④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2A090-37B8-473A-87C2-EB8895FCFDEF}"/>
                </a:ext>
              </a:extLst>
            </p:cNvPr>
            <p:cNvSpPr/>
            <p:nvPr/>
          </p:nvSpPr>
          <p:spPr>
            <a:xfrm>
              <a:off x="7375675" y="1197051"/>
              <a:ext cx="64043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⑤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ABB3D4-4749-4F29-91CA-4C69F0CFB33B}"/>
                </a:ext>
              </a:extLst>
            </p:cNvPr>
            <p:cNvSpPr/>
            <p:nvPr/>
          </p:nvSpPr>
          <p:spPr>
            <a:xfrm>
              <a:off x="7118919" y="2208743"/>
              <a:ext cx="640432" cy="387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⑥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9B75FC-053F-4DF6-B455-5266D1373CB4}"/>
                </a:ext>
              </a:extLst>
            </p:cNvPr>
            <p:cNvSpPr/>
            <p:nvPr/>
          </p:nvSpPr>
          <p:spPr>
            <a:xfrm>
              <a:off x="8249446" y="1197051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⑦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248E54-2F53-499E-9128-65E9246566A2}"/>
                </a:ext>
              </a:extLst>
            </p:cNvPr>
            <p:cNvSpPr/>
            <p:nvPr/>
          </p:nvSpPr>
          <p:spPr>
            <a:xfrm>
              <a:off x="9280598" y="1191435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⑧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0FFAA5-0843-4C3B-9124-8A7FBFE99F15}"/>
                </a:ext>
              </a:extLst>
            </p:cNvPr>
            <p:cNvSpPr/>
            <p:nvPr/>
          </p:nvSpPr>
          <p:spPr>
            <a:xfrm>
              <a:off x="10338507" y="1189956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⑨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BF641-989A-4B10-9F57-9D48C763FE4B}"/>
                </a:ext>
              </a:extLst>
            </p:cNvPr>
            <p:cNvSpPr/>
            <p:nvPr/>
          </p:nvSpPr>
          <p:spPr>
            <a:xfrm>
              <a:off x="11488067" y="1198423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⑩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0000000-0008-0000-0000-00007A010000}"/>
                </a:ext>
              </a:extLst>
            </p:cNvPr>
            <p:cNvCxnSpPr/>
            <p:nvPr/>
          </p:nvCxnSpPr>
          <p:spPr>
            <a:xfrm flipH="1">
              <a:off x="7267490" y="1308700"/>
              <a:ext cx="0" cy="44914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000000-0008-0000-0000-00007B010000}"/>
                </a:ext>
              </a:extLst>
            </p:cNvPr>
            <p:cNvCxnSpPr/>
            <p:nvPr/>
          </p:nvCxnSpPr>
          <p:spPr>
            <a:xfrm flipV="1">
              <a:off x="7484995" y="1316033"/>
              <a:ext cx="0" cy="418528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B99293-BB95-4740-A0CB-C3FA9ECAFBCB}"/>
                </a:ext>
              </a:extLst>
            </p:cNvPr>
            <p:cNvSpPr/>
            <p:nvPr/>
          </p:nvSpPr>
          <p:spPr>
            <a:xfrm>
              <a:off x="6816930" y="1816261"/>
              <a:ext cx="115848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Reliability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inspection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44161B-6339-474B-B63D-27D607F1ECC9}"/>
                </a:ext>
              </a:extLst>
            </p:cNvPr>
            <p:cNvSpPr/>
            <p:nvPr/>
          </p:nvSpPr>
          <p:spPr>
            <a:xfrm>
              <a:off x="11246821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⑪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0441D4-4DDE-4BFE-BC9D-7DAB7C6CC52E}"/>
                </a:ext>
              </a:extLst>
            </p:cNvPr>
            <p:cNvSpPr/>
            <p:nvPr/>
          </p:nvSpPr>
          <p:spPr>
            <a:xfrm>
              <a:off x="9806036" y="3362078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⑫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4E81A1-4484-4CBF-8EFD-F700D4159039}"/>
                </a:ext>
              </a:extLst>
            </p:cNvPr>
            <p:cNvSpPr/>
            <p:nvPr/>
          </p:nvSpPr>
          <p:spPr>
            <a:xfrm>
              <a:off x="8250717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⑬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3388C8-2AEB-48A9-A04E-D53AA281D81B}"/>
                </a:ext>
              </a:extLst>
            </p:cNvPr>
            <p:cNvSpPr/>
            <p:nvPr/>
          </p:nvSpPr>
          <p:spPr>
            <a:xfrm>
              <a:off x="6790360" y="3363111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⑭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ABCE30B-9623-42DC-BB09-9B11D69E87C3}"/>
                </a:ext>
              </a:extLst>
            </p:cNvPr>
            <p:cNvSpPr/>
            <p:nvPr/>
          </p:nvSpPr>
          <p:spPr>
            <a:xfrm>
              <a:off x="5237974" y="336521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⑮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5A2A67-3E55-4EDA-A173-88B5EC809EAC}"/>
                </a:ext>
              </a:extLst>
            </p:cNvPr>
            <p:cNvSpPr/>
            <p:nvPr/>
          </p:nvSpPr>
          <p:spPr>
            <a:xfrm>
              <a:off x="3758570" y="3353995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⑯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2E9F4-A8EE-485C-810B-BEA80BAD58C2}"/>
                </a:ext>
              </a:extLst>
            </p:cNvPr>
            <p:cNvSpPr/>
            <p:nvPr/>
          </p:nvSpPr>
          <p:spPr>
            <a:xfrm>
              <a:off x="6386138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ID pallet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1BE80B0-AFAD-449E-959B-0E5DDF7F8883}"/>
                </a:ext>
              </a:extLst>
            </p:cNvPr>
            <p:cNvSpPr/>
            <p:nvPr/>
          </p:nvSpPr>
          <p:spPr>
            <a:xfrm>
              <a:off x="4879939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warehouse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84104CC-03DB-460E-8839-7B15E49FFD7E}"/>
                </a:ext>
              </a:extLst>
            </p:cNvPr>
            <p:cNvSpPr/>
            <p:nvPr/>
          </p:nvSpPr>
          <p:spPr>
            <a:xfrm>
              <a:off x="7837933" y="4519845"/>
              <a:ext cx="1238251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Scan ID pallet to receive by PDA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545E91E-5AC6-4B5F-A949-181850A464BC}"/>
                </a:ext>
              </a:extLst>
            </p:cNvPr>
            <p:cNvSpPr/>
            <p:nvPr/>
          </p:nvSpPr>
          <p:spPr>
            <a:xfrm>
              <a:off x="9448953" y="4504938"/>
              <a:ext cx="1291793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receiving by WMS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2EA577-3990-409B-B88E-88C82E996211}"/>
                </a:ext>
              </a:extLst>
            </p:cNvPr>
            <p:cNvSpPr/>
            <p:nvPr/>
          </p:nvSpPr>
          <p:spPr>
            <a:xfrm>
              <a:off x="5150299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⑰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A43377-C233-458F-B0BB-8F3D24D21E4D}"/>
                </a:ext>
              </a:extLst>
            </p:cNvPr>
            <p:cNvSpPr/>
            <p:nvPr/>
          </p:nvSpPr>
          <p:spPr>
            <a:xfrm>
              <a:off x="6648586" y="4875064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⑱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FD7402-9E66-4F6C-895C-6D847E81F008}"/>
                </a:ext>
              </a:extLst>
            </p:cNvPr>
            <p:cNvSpPr/>
            <p:nvPr/>
          </p:nvSpPr>
          <p:spPr>
            <a:xfrm>
              <a:off x="8146873" y="489447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⑲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2595F08-D4C0-494E-9291-D0B4F1D5DFEE}"/>
                </a:ext>
              </a:extLst>
            </p:cNvPr>
            <p:cNvSpPr/>
            <p:nvPr/>
          </p:nvSpPr>
          <p:spPr>
            <a:xfrm>
              <a:off x="9695054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⑳</a:t>
              </a:r>
              <a:endParaRPr lang="en-US" sz="105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AC5E970-A4D5-4B96-9A76-0E87A24493BD}"/>
                </a:ext>
              </a:extLst>
            </p:cNvPr>
            <p:cNvSpPr/>
            <p:nvPr/>
          </p:nvSpPr>
          <p:spPr>
            <a:xfrm>
              <a:off x="1365764" y="744834"/>
              <a:ext cx="10706277" cy="1784076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FFACBD8-5529-4D25-9373-0BC50FFC17E8}"/>
                </a:ext>
              </a:extLst>
            </p:cNvPr>
            <p:cNvSpPr/>
            <p:nvPr/>
          </p:nvSpPr>
          <p:spPr>
            <a:xfrm>
              <a:off x="1365763" y="4100508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D09969C-E452-441E-A144-44B63AF9E6D8}"/>
                </a:ext>
              </a:extLst>
            </p:cNvPr>
            <p:cNvSpPr/>
            <p:nvPr/>
          </p:nvSpPr>
          <p:spPr>
            <a:xfrm>
              <a:off x="1365763" y="2697211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BB4D43B-E1B9-4AB2-9F23-96603E149830}"/>
                </a:ext>
              </a:extLst>
            </p:cNvPr>
            <p:cNvSpPr/>
            <p:nvPr/>
          </p:nvSpPr>
          <p:spPr>
            <a:xfrm>
              <a:off x="89263" y="744834"/>
              <a:ext cx="1193603" cy="1784076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pick up &amp; Return sample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50F24A1-5947-4CA0-9F04-49426F98D302}"/>
                </a:ext>
              </a:extLst>
            </p:cNvPr>
            <p:cNvSpPr/>
            <p:nvPr/>
          </p:nvSpPr>
          <p:spPr>
            <a:xfrm>
              <a:off x="89263" y="2695496"/>
              <a:ext cx="1206197" cy="1231904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chop stamp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3C66481-59EA-48B7-A536-AB0DBB019390}"/>
                </a:ext>
              </a:extLst>
            </p:cNvPr>
            <p:cNvSpPr/>
            <p:nvPr/>
          </p:nvSpPr>
          <p:spPr>
            <a:xfrm>
              <a:off x="89263" y="4089401"/>
              <a:ext cx="1193603" cy="1243012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FA/SCM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F0A8FB-10A3-4057-9943-457268F1294A}"/>
                </a:ext>
              </a:extLst>
            </p:cNvPr>
            <p:cNvSpPr/>
            <p:nvPr/>
          </p:nvSpPr>
          <p:spPr>
            <a:xfrm>
              <a:off x="1465132" y="1417143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SCM shortage</a:t>
              </a:r>
              <a:endParaRPr lang="en-US" sz="1000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33279F8-EC39-41D0-8B51-09FFDBF4A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844" y="1258955"/>
              <a:ext cx="0" cy="34677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13ABBF-0501-4FF0-9D97-329E049FA990}"/>
                </a:ext>
              </a:extLst>
            </p:cNvPr>
            <p:cNvSpPr/>
            <p:nvPr/>
          </p:nvSpPr>
          <p:spPr>
            <a:xfrm>
              <a:off x="2347585" y="1413545"/>
              <a:ext cx="748691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confirm stock</a:t>
              </a:r>
              <a:endParaRPr lang="en-US" sz="1000" dirty="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E119152-8CE2-448C-AA50-BD6CDCC090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6C8707F7-9592-44F6-BD1C-ED9CC25C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9833794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Current situation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Pickup &amp; Return sample                   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 ~ 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Chop stamp: Loss time to find pallet 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</a:t>
            </a:r>
            <a:r>
              <a:rPr 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~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678BD42-8E96-488A-82D4-D8998243E0AD}"/>
              </a:ext>
            </a:extLst>
          </p:cNvPr>
          <p:cNvSpPr/>
          <p:nvPr/>
        </p:nvSpPr>
        <p:spPr>
          <a:xfrm>
            <a:off x="10023917" y="5917733"/>
            <a:ext cx="433137" cy="7371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A9ABAA3E-5F63-41B3-947D-AB0037F8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775" y="5800428"/>
            <a:ext cx="1528401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Need to improve</a:t>
            </a:r>
            <a:endParaRPr lang="en-US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51BC8-0967-4FF9-A7B3-9C0ADC9B1E7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748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Confirm shortage shipment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5281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OQC re-make production plan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6230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0" y="-20915"/>
            <a:ext cx="12197753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② OQC pick up sample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8971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③ Reading barcode Inner/Outer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Outer carton and inner box  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862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④ Weight check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</p:spTree>
    <p:extLst>
      <p:ext uri="{BB962C8B-B14F-4D97-AF65-F5344CB8AC3E}">
        <p14:creationId xmlns:p14="http://schemas.microsoft.com/office/powerpoint/2010/main" val="245233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2521</Words>
  <Application>Microsoft Office PowerPoint</Application>
  <PresentationFormat>Widescreen</PresentationFormat>
  <Paragraphs>494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Meiryo</vt:lpstr>
      <vt:lpstr>Meiryo UI</vt:lpstr>
      <vt:lpstr>Montaser Arabic</vt:lpstr>
      <vt:lpstr>Montaser Arabic Bold</vt:lpstr>
      <vt:lpstr>MS PGothic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Tu Nguyen Quoc</cp:lastModifiedBy>
  <cp:revision>315</cp:revision>
  <dcterms:created xsi:type="dcterms:W3CDTF">2024-09-20T07:04:32Z</dcterms:created>
  <dcterms:modified xsi:type="dcterms:W3CDTF">2024-10-01T22:29:32Z</dcterms:modified>
</cp:coreProperties>
</file>